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64" r:id="rId4"/>
  </p:sldMasterIdLst>
  <p:notesMasterIdLst>
    <p:notesMasterId r:id="rId26"/>
  </p:notesMasterIdLst>
  <p:handoutMasterIdLst>
    <p:handoutMasterId r:id="rId27"/>
  </p:handoutMasterIdLst>
  <p:sldIdLst>
    <p:sldId id="352" r:id="rId5"/>
    <p:sldId id="353" r:id="rId6"/>
    <p:sldId id="296" r:id="rId7"/>
    <p:sldId id="354" r:id="rId8"/>
    <p:sldId id="338" r:id="rId9"/>
    <p:sldId id="335" r:id="rId10"/>
    <p:sldId id="341" r:id="rId11"/>
    <p:sldId id="340" r:id="rId12"/>
    <p:sldId id="342" r:id="rId13"/>
    <p:sldId id="323" r:id="rId14"/>
    <p:sldId id="299" r:id="rId15"/>
    <p:sldId id="347" r:id="rId16"/>
    <p:sldId id="355" r:id="rId17"/>
    <p:sldId id="356" r:id="rId18"/>
    <p:sldId id="359" r:id="rId19"/>
    <p:sldId id="357" r:id="rId20"/>
    <p:sldId id="358" r:id="rId21"/>
    <p:sldId id="360" r:id="rId22"/>
    <p:sldId id="311" r:id="rId23"/>
    <p:sldId id="264" r:id="rId24"/>
    <p:sldId id="36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36AA6D-E205-42A2-9CC3-0670B8C4EA0F}" v="298" dt="2026-07-22T14:53:28.995"/>
  </p1510:revLst>
</p1510:revInfo>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1293" autoAdjust="0"/>
  </p:normalViewPr>
  <p:slideViewPr>
    <p:cSldViewPr snapToGrid="0">
      <p:cViewPr varScale="1">
        <p:scale>
          <a:sx n="95" d="100"/>
          <a:sy n="95" d="100"/>
        </p:scale>
        <p:origin x="163" y="72"/>
      </p:cViewPr>
      <p:guideLst/>
    </p:cSldViewPr>
  </p:slideViewPr>
  <p:outlineViewPr>
    <p:cViewPr>
      <p:scale>
        <a:sx n="33" d="100"/>
        <a:sy n="33" d="100"/>
      </p:scale>
      <p:origin x="0" y="-4896"/>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 W Brown" userId="0f2020af-9c10-4c65-8504-f68f10e9189e" providerId="ADAL" clId="{8536AA6D-E205-42A2-9CC3-0670B8C4EA0F}"/>
    <pc:docChg chg="undo custSel addSld delSld modSld sldOrd">
      <pc:chgData name="Taylor W Brown" userId="0f2020af-9c10-4c65-8504-f68f10e9189e" providerId="ADAL" clId="{8536AA6D-E205-42A2-9CC3-0670B8C4EA0F}" dt="2026-07-22T14:57:05.648" v="1510" actId="20577"/>
      <pc:docMkLst>
        <pc:docMk/>
      </pc:docMkLst>
      <pc:sldChg chg="delSp modSp add del mod setBg delDesignElem">
        <pc:chgData name="Taylor W Brown" userId="0f2020af-9c10-4c65-8504-f68f10e9189e" providerId="ADAL" clId="{8536AA6D-E205-42A2-9CC3-0670B8C4EA0F}" dt="2026-07-21T21:08:10.057" v="1429" actId="20577"/>
        <pc:sldMkLst>
          <pc:docMk/>
          <pc:sldMk cId="850743011" sldId="264"/>
        </pc:sldMkLst>
        <pc:spChg chg="mod">
          <ac:chgData name="Taylor W Brown" userId="0f2020af-9c10-4c65-8504-f68f10e9189e" providerId="ADAL" clId="{8536AA6D-E205-42A2-9CC3-0670B8C4EA0F}" dt="2026-07-21T21:08:10.057" v="1429" actId="20577"/>
          <ac:spMkLst>
            <pc:docMk/>
            <pc:sldMk cId="850743011" sldId="264"/>
            <ac:spMk id="2" creationId="{BBEC8C2A-D6A8-4036-9B23-884C344822B0}"/>
          </ac:spMkLst>
        </pc:spChg>
        <pc:spChg chg="del">
          <ac:chgData name="Taylor W Brown" userId="0f2020af-9c10-4c65-8504-f68f10e9189e" providerId="ADAL" clId="{8536AA6D-E205-42A2-9CC3-0670B8C4EA0F}" dt="2026-07-21T21:08:03.724" v="1428"/>
          <ac:spMkLst>
            <pc:docMk/>
            <pc:sldMk cId="850743011" sldId="264"/>
            <ac:spMk id="13" creationId="{416A0E3C-60E6-4F39-BC55-5F7C224E1F7C}"/>
          </ac:spMkLst>
        </pc:spChg>
        <pc:spChg chg="del">
          <ac:chgData name="Taylor W Brown" userId="0f2020af-9c10-4c65-8504-f68f10e9189e" providerId="ADAL" clId="{8536AA6D-E205-42A2-9CC3-0670B8C4EA0F}" dt="2026-07-21T21:08:03.724" v="1428"/>
          <ac:spMkLst>
            <pc:docMk/>
            <pc:sldMk cId="850743011" sldId="264"/>
            <ac:spMk id="17" creationId="{873ECEC8-0F24-45B8-950F-35FC94BCEAC8}"/>
          </ac:spMkLst>
        </pc:spChg>
        <pc:spChg chg="del">
          <ac:chgData name="Taylor W Brown" userId="0f2020af-9c10-4c65-8504-f68f10e9189e" providerId="ADAL" clId="{8536AA6D-E205-42A2-9CC3-0670B8C4EA0F}" dt="2026-07-21T21:08:03.724" v="1428"/>
          <ac:spMkLst>
            <pc:docMk/>
            <pc:sldMk cId="850743011" sldId="264"/>
            <ac:spMk id="21" creationId="{8B53612E-ADB2-4457-9688-89506397AF28}"/>
          </ac:spMkLst>
        </pc:spChg>
        <pc:cxnChg chg="del">
          <ac:chgData name="Taylor W Brown" userId="0f2020af-9c10-4c65-8504-f68f10e9189e" providerId="ADAL" clId="{8536AA6D-E205-42A2-9CC3-0670B8C4EA0F}" dt="2026-07-21T21:08:03.724" v="1428"/>
          <ac:cxnSpMkLst>
            <pc:docMk/>
            <pc:sldMk cId="850743011" sldId="264"/>
            <ac:cxnSpMk id="15" creationId="{C5025DAC-8B93-4160-B017-3A274A5828C0}"/>
          </ac:cxnSpMkLst>
        </pc:cxnChg>
        <pc:cxnChg chg="del">
          <ac:chgData name="Taylor W Brown" userId="0f2020af-9c10-4c65-8504-f68f10e9189e" providerId="ADAL" clId="{8536AA6D-E205-42A2-9CC3-0670B8C4EA0F}" dt="2026-07-21T21:08:03.724" v="1428"/>
          <ac:cxnSpMkLst>
            <pc:docMk/>
            <pc:sldMk cId="850743011" sldId="264"/>
            <ac:cxnSpMk id="19" creationId="{89EB8C68-FF1B-4849-867B-32D29B19F102}"/>
          </ac:cxnSpMkLst>
        </pc:cxnChg>
      </pc:sldChg>
      <pc:sldChg chg="del">
        <pc:chgData name="Taylor W Brown" userId="0f2020af-9c10-4c65-8504-f68f10e9189e" providerId="ADAL" clId="{8536AA6D-E205-42A2-9CC3-0670B8C4EA0F}" dt="2026-07-21T20:34:48.991" v="31" actId="2696"/>
        <pc:sldMkLst>
          <pc:docMk/>
          <pc:sldMk cId="2076879118" sldId="295"/>
        </pc:sldMkLst>
      </pc:sldChg>
      <pc:sldChg chg="addSp delSp modSp mod setBg setClrOvrMap">
        <pc:chgData name="Taylor W Brown" userId="0f2020af-9c10-4c65-8504-f68f10e9189e" providerId="ADAL" clId="{8536AA6D-E205-42A2-9CC3-0670B8C4EA0F}" dt="2026-07-22T14:53:28.995" v="1453" actId="20577"/>
        <pc:sldMkLst>
          <pc:docMk/>
          <pc:sldMk cId="3648163248" sldId="296"/>
        </pc:sldMkLst>
        <pc:spChg chg="mod">
          <ac:chgData name="Taylor W Brown" userId="0f2020af-9c10-4c65-8504-f68f10e9189e" providerId="ADAL" clId="{8536AA6D-E205-42A2-9CC3-0670B8C4EA0F}" dt="2026-07-21T20:35:47.763" v="114" actId="26606"/>
          <ac:spMkLst>
            <pc:docMk/>
            <pc:sldMk cId="3648163248" sldId="296"/>
            <ac:spMk id="2" creationId="{8EE44E67-57A4-9825-9E94-C2B258A68C9D}"/>
          </ac:spMkLst>
        </pc:spChg>
        <pc:spChg chg="del">
          <ac:chgData name="Taylor W Brown" userId="0f2020af-9c10-4c65-8504-f68f10e9189e" providerId="ADAL" clId="{8536AA6D-E205-42A2-9CC3-0670B8C4EA0F}" dt="2026-07-21T20:35:47.763" v="114" actId="26606"/>
          <ac:spMkLst>
            <pc:docMk/>
            <pc:sldMk cId="3648163248" sldId="296"/>
            <ac:spMk id="20" creationId="{416A0E3C-60E6-4F39-BC55-5F7C224E1F7C}"/>
          </ac:spMkLst>
        </pc:spChg>
        <pc:spChg chg="del">
          <ac:chgData name="Taylor W Brown" userId="0f2020af-9c10-4c65-8504-f68f10e9189e" providerId="ADAL" clId="{8536AA6D-E205-42A2-9CC3-0670B8C4EA0F}" dt="2026-07-21T20:35:47.763" v="114" actId="26606"/>
          <ac:spMkLst>
            <pc:docMk/>
            <pc:sldMk cId="3648163248" sldId="296"/>
            <ac:spMk id="24" creationId="{103E59AE-44F8-4FB9-BF05-C888FE3E1DFA}"/>
          </ac:spMkLst>
        </pc:spChg>
        <pc:spChg chg="del">
          <ac:chgData name="Taylor W Brown" userId="0f2020af-9c10-4c65-8504-f68f10e9189e" providerId="ADAL" clId="{8536AA6D-E205-42A2-9CC3-0670B8C4EA0F}" dt="2026-07-21T20:35:47.763" v="114" actId="26606"/>
          <ac:spMkLst>
            <pc:docMk/>
            <pc:sldMk cId="3648163248" sldId="296"/>
            <ac:spMk id="28" creationId="{8B6B14AE-589A-45CC-A30D-41995FC1F8BA}"/>
          </ac:spMkLst>
        </pc:spChg>
        <pc:spChg chg="add">
          <ac:chgData name="Taylor W Brown" userId="0f2020af-9c10-4c65-8504-f68f10e9189e" providerId="ADAL" clId="{8536AA6D-E205-42A2-9CC3-0670B8C4EA0F}" dt="2026-07-21T20:35:47.763" v="114" actId="26606"/>
          <ac:spMkLst>
            <pc:docMk/>
            <pc:sldMk cId="3648163248" sldId="296"/>
            <ac:spMk id="33" creationId="{416A0E3C-60E6-4F39-BC55-5F7C224E1F7C}"/>
          </ac:spMkLst>
        </pc:spChg>
        <pc:spChg chg="add">
          <ac:chgData name="Taylor W Brown" userId="0f2020af-9c10-4c65-8504-f68f10e9189e" providerId="ADAL" clId="{8536AA6D-E205-42A2-9CC3-0670B8C4EA0F}" dt="2026-07-21T20:35:47.763" v="114" actId="26606"/>
          <ac:spMkLst>
            <pc:docMk/>
            <pc:sldMk cId="3648163248" sldId="296"/>
            <ac:spMk id="37" creationId="{88F0A37D-2337-4AAF-98B0-7E4E9B98719A}"/>
          </ac:spMkLst>
        </pc:spChg>
        <pc:spChg chg="add">
          <ac:chgData name="Taylor W Brown" userId="0f2020af-9c10-4c65-8504-f68f10e9189e" providerId="ADAL" clId="{8536AA6D-E205-42A2-9CC3-0670B8C4EA0F}" dt="2026-07-21T20:35:47.763" v="114" actId="26606"/>
          <ac:spMkLst>
            <pc:docMk/>
            <pc:sldMk cId="3648163248" sldId="296"/>
            <ac:spMk id="41" creationId="{F7234D70-FB65-4E99-985E-64D219674D45}"/>
          </ac:spMkLst>
        </pc:spChg>
        <pc:graphicFrameChg chg="mod modGraphic">
          <ac:chgData name="Taylor W Brown" userId="0f2020af-9c10-4c65-8504-f68f10e9189e" providerId="ADAL" clId="{8536AA6D-E205-42A2-9CC3-0670B8C4EA0F}" dt="2026-07-22T14:53:28.995" v="1453" actId="20577"/>
          <ac:graphicFrameMkLst>
            <pc:docMk/>
            <pc:sldMk cId="3648163248" sldId="296"/>
            <ac:graphicFrameMk id="5" creationId="{1E84A3BD-4A75-C170-53B0-938226F5DF19}"/>
          </ac:graphicFrameMkLst>
        </pc:graphicFrameChg>
        <pc:cxnChg chg="del">
          <ac:chgData name="Taylor W Brown" userId="0f2020af-9c10-4c65-8504-f68f10e9189e" providerId="ADAL" clId="{8536AA6D-E205-42A2-9CC3-0670B8C4EA0F}" dt="2026-07-21T20:35:47.763" v="114" actId="26606"/>
          <ac:cxnSpMkLst>
            <pc:docMk/>
            <pc:sldMk cId="3648163248" sldId="296"/>
            <ac:cxnSpMk id="22" creationId="{C5025DAC-8B93-4160-B017-3A274A5828C0}"/>
          </ac:cxnSpMkLst>
        </pc:cxnChg>
        <pc:cxnChg chg="del">
          <ac:chgData name="Taylor W Brown" userId="0f2020af-9c10-4c65-8504-f68f10e9189e" providerId="ADAL" clId="{8536AA6D-E205-42A2-9CC3-0670B8C4EA0F}" dt="2026-07-21T20:35:47.763" v="114" actId="26606"/>
          <ac:cxnSpMkLst>
            <pc:docMk/>
            <pc:sldMk cId="3648163248" sldId="296"/>
            <ac:cxnSpMk id="26" creationId="{2752F38C-F560-47AA-90AD-209F39C04150}"/>
          </ac:cxnSpMkLst>
        </pc:cxnChg>
        <pc:cxnChg chg="add">
          <ac:chgData name="Taylor W Brown" userId="0f2020af-9c10-4c65-8504-f68f10e9189e" providerId="ADAL" clId="{8536AA6D-E205-42A2-9CC3-0670B8C4EA0F}" dt="2026-07-21T20:35:47.763" v="114" actId="26606"/>
          <ac:cxnSpMkLst>
            <pc:docMk/>
            <pc:sldMk cId="3648163248" sldId="296"/>
            <ac:cxnSpMk id="35" creationId="{C5025DAC-8B93-4160-B017-3A274A5828C0}"/>
          </ac:cxnSpMkLst>
        </pc:cxnChg>
        <pc:cxnChg chg="add">
          <ac:chgData name="Taylor W Brown" userId="0f2020af-9c10-4c65-8504-f68f10e9189e" providerId="ADAL" clId="{8536AA6D-E205-42A2-9CC3-0670B8C4EA0F}" dt="2026-07-21T20:35:47.763" v="114" actId="26606"/>
          <ac:cxnSpMkLst>
            <pc:docMk/>
            <pc:sldMk cId="3648163248" sldId="296"/>
            <ac:cxnSpMk id="39" creationId="{F15CCCF0-E573-463A-9760-1FDC0B2CFBD7}"/>
          </ac:cxnSpMkLst>
        </pc:cxnChg>
      </pc:sldChg>
      <pc:sldChg chg="delSp modSp add mod setBg delDesignElem">
        <pc:chgData name="Taylor W Brown" userId="0f2020af-9c10-4c65-8504-f68f10e9189e" providerId="ADAL" clId="{8536AA6D-E205-42A2-9CC3-0670B8C4EA0F}" dt="2026-07-21T20:47:44.669" v="602" actId="20577"/>
        <pc:sldMkLst>
          <pc:docMk/>
          <pc:sldMk cId="1900868295" sldId="299"/>
        </pc:sldMkLst>
        <pc:spChg chg="mod">
          <ac:chgData name="Taylor W Brown" userId="0f2020af-9c10-4c65-8504-f68f10e9189e" providerId="ADAL" clId="{8536AA6D-E205-42A2-9CC3-0670B8C4EA0F}" dt="2026-07-21T20:47:38.580" v="583" actId="20577"/>
          <ac:spMkLst>
            <pc:docMk/>
            <pc:sldMk cId="1900868295" sldId="299"/>
            <ac:spMk id="2" creationId="{5A5416DB-BC4C-330B-1179-90F5684F6C18}"/>
          </ac:spMkLst>
        </pc:spChg>
        <pc:spChg chg="mod">
          <ac:chgData name="Taylor W Brown" userId="0f2020af-9c10-4c65-8504-f68f10e9189e" providerId="ADAL" clId="{8536AA6D-E205-42A2-9CC3-0670B8C4EA0F}" dt="2026-07-21T20:47:44.669" v="602" actId="20577"/>
          <ac:spMkLst>
            <pc:docMk/>
            <pc:sldMk cId="1900868295" sldId="299"/>
            <ac:spMk id="5" creationId="{DF71E581-3C99-81DE-3F57-81E7595DC350}"/>
          </ac:spMkLst>
        </pc:spChg>
        <pc:spChg chg="del">
          <ac:chgData name="Taylor W Brown" userId="0f2020af-9c10-4c65-8504-f68f10e9189e" providerId="ADAL" clId="{8536AA6D-E205-42A2-9CC3-0670B8C4EA0F}" dt="2026-07-21T20:47:25.474" v="570"/>
          <ac:spMkLst>
            <pc:docMk/>
            <pc:sldMk cId="1900868295" sldId="299"/>
            <ac:spMk id="33" creationId="{416A0E3C-60E6-4F39-BC55-5F7C224E1F7C}"/>
          </ac:spMkLst>
        </pc:spChg>
        <pc:spChg chg="del">
          <ac:chgData name="Taylor W Brown" userId="0f2020af-9c10-4c65-8504-f68f10e9189e" providerId="ADAL" clId="{8536AA6D-E205-42A2-9CC3-0670B8C4EA0F}" dt="2026-07-21T20:47:25.474" v="570"/>
          <ac:spMkLst>
            <pc:docMk/>
            <pc:sldMk cId="1900868295" sldId="299"/>
            <ac:spMk id="35" creationId="{67B74F2B-9534-4540-96B0-5C8E958B940F}"/>
          </ac:spMkLst>
        </pc:spChg>
        <pc:cxnChg chg="del">
          <ac:chgData name="Taylor W Brown" userId="0f2020af-9c10-4c65-8504-f68f10e9189e" providerId="ADAL" clId="{8536AA6D-E205-42A2-9CC3-0670B8C4EA0F}" dt="2026-07-21T20:47:25.474" v="570"/>
          <ac:cxnSpMkLst>
            <pc:docMk/>
            <pc:sldMk cId="1900868295" sldId="299"/>
            <ac:cxnSpMk id="34" creationId="{C5025DAC-8B93-4160-B017-3A274A5828C0}"/>
          </ac:cxnSpMkLst>
        </pc:cxnChg>
        <pc:cxnChg chg="del">
          <ac:chgData name="Taylor W Brown" userId="0f2020af-9c10-4c65-8504-f68f10e9189e" providerId="ADAL" clId="{8536AA6D-E205-42A2-9CC3-0670B8C4EA0F}" dt="2026-07-21T20:47:25.474" v="570"/>
          <ac:cxnSpMkLst>
            <pc:docMk/>
            <pc:sldMk cId="1900868295" sldId="299"/>
            <ac:cxnSpMk id="36" creationId="{33BECB2B-2CFA-412C-880F-C4B60974936F}"/>
          </ac:cxnSpMkLst>
        </pc:cxnChg>
      </pc:sldChg>
      <pc:sldChg chg="del">
        <pc:chgData name="Taylor W Brown" userId="0f2020af-9c10-4c65-8504-f68f10e9189e" providerId="ADAL" clId="{8536AA6D-E205-42A2-9CC3-0670B8C4EA0F}" dt="2026-07-21T21:05:35.409" v="1198" actId="2696"/>
        <pc:sldMkLst>
          <pc:docMk/>
          <pc:sldMk cId="2930059890" sldId="304"/>
        </pc:sldMkLst>
      </pc:sldChg>
      <pc:sldChg chg="addSp delSp modSp mod">
        <pc:chgData name="Taylor W Brown" userId="0f2020af-9c10-4c65-8504-f68f10e9189e" providerId="ADAL" clId="{8536AA6D-E205-42A2-9CC3-0670B8C4EA0F}" dt="2026-07-21T21:07:23.858" v="1424" actId="26606"/>
        <pc:sldMkLst>
          <pc:docMk/>
          <pc:sldMk cId="3017827293" sldId="311"/>
        </pc:sldMkLst>
        <pc:spChg chg="mod">
          <ac:chgData name="Taylor W Brown" userId="0f2020af-9c10-4c65-8504-f68f10e9189e" providerId="ADAL" clId="{8536AA6D-E205-42A2-9CC3-0670B8C4EA0F}" dt="2026-07-21T21:07:23.858" v="1424" actId="26606"/>
          <ac:spMkLst>
            <pc:docMk/>
            <pc:sldMk cId="3017827293" sldId="311"/>
            <ac:spMk id="2" creationId="{5A5416DB-BC4C-330B-1179-90F5684F6C18}"/>
          </ac:spMkLst>
        </pc:spChg>
        <pc:spChg chg="mod ord">
          <ac:chgData name="Taylor W Brown" userId="0f2020af-9c10-4c65-8504-f68f10e9189e" providerId="ADAL" clId="{8536AA6D-E205-42A2-9CC3-0670B8C4EA0F}" dt="2026-07-21T21:07:23.858" v="1424" actId="26606"/>
          <ac:spMkLst>
            <pc:docMk/>
            <pc:sldMk cId="3017827293" sldId="311"/>
            <ac:spMk id="5" creationId="{DF71E581-3C99-81DE-3F57-81E7595DC350}"/>
          </ac:spMkLst>
        </pc:spChg>
        <pc:spChg chg="del">
          <ac:chgData name="Taylor W Brown" userId="0f2020af-9c10-4c65-8504-f68f10e9189e" providerId="ADAL" clId="{8536AA6D-E205-42A2-9CC3-0670B8C4EA0F}" dt="2026-07-21T21:07:23.858" v="1424" actId="26606"/>
          <ac:spMkLst>
            <pc:docMk/>
            <pc:sldMk cId="3017827293" sldId="311"/>
            <ac:spMk id="30" creationId="{416A0E3C-60E6-4F39-BC55-5F7C224E1F7C}"/>
          </ac:spMkLst>
        </pc:spChg>
        <pc:spChg chg="del">
          <ac:chgData name="Taylor W Brown" userId="0f2020af-9c10-4c65-8504-f68f10e9189e" providerId="ADAL" clId="{8536AA6D-E205-42A2-9CC3-0670B8C4EA0F}" dt="2026-07-21T21:07:23.858" v="1424" actId="26606"/>
          <ac:spMkLst>
            <pc:docMk/>
            <pc:sldMk cId="3017827293" sldId="311"/>
            <ac:spMk id="34" creationId="{F4FAA6B4-BAFB-4474-9B14-DC83A9096513}"/>
          </ac:spMkLst>
        </pc:spChg>
        <pc:spChg chg="del">
          <ac:chgData name="Taylor W Brown" userId="0f2020af-9c10-4c65-8504-f68f10e9189e" providerId="ADAL" clId="{8536AA6D-E205-42A2-9CC3-0670B8C4EA0F}" dt="2026-07-21T21:07:23.858" v="1424" actId="26606"/>
          <ac:spMkLst>
            <pc:docMk/>
            <pc:sldMk cId="3017827293" sldId="311"/>
            <ac:spMk id="38" creationId="{DB148495-5F82-48E2-A76C-C8E1C8949940}"/>
          </ac:spMkLst>
        </pc:spChg>
        <pc:spChg chg="add">
          <ac:chgData name="Taylor W Brown" userId="0f2020af-9c10-4c65-8504-f68f10e9189e" providerId="ADAL" clId="{8536AA6D-E205-42A2-9CC3-0670B8C4EA0F}" dt="2026-07-21T21:07:23.858" v="1424" actId="26606"/>
          <ac:spMkLst>
            <pc:docMk/>
            <pc:sldMk cId="3017827293" sldId="311"/>
            <ac:spMk id="43" creationId="{416A0E3C-60E6-4F39-BC55-5F7C224E1F7C}"/>
          </ac:spMkLst>
        </pc:spChg>
        <pc:spChg chg="add">
          <ac:chgData name="Taylor W Brown" userId="0f2020af-9c10-4c65-8504-f68f10e9189e" providerId="ADAL" clId="{8536AA6D-E205-42A2-9CC3-0670B8C4EA0F}" dt="2026-07-21T21:07:23.858" v="1424" actId="26606"/>
          <ac:spMkLst>
            <pc:docMk/>
            <pc:sldMk cId="3017827293" sldId="311"/>
            <ac:spMk id="47" creationId="{873ECEC8-0F24-45B8-950F-35FC94BCEAC8}"/>
          </ac:spMkLst>
        </pc:spChg>
        <pc:spChg chg="add">
          <ac:chgData name="Taylor W Brown" userId="0f2020af-9c10-4c65-8504-f68f10e9189e" providerId="ADAL" clId="{8536AA6D-E205-42A2-9CC3-0670B8C4EA0F}" dt="2026-07-21T21:07:23.858" v="1424" actId="26606"/>
          <ac:spMkLst>
            <pc:docMk/>
            <pc:sldMk cId="3017827293" sldId="311"/>
            <ac:spMk id="51" creationId="{8B53612E-ADB2-4457-9688-89506397AF28}"/>
          </ac:spMkLst>
        </pc:spChg>
        <pc:picChg chg="mod">
          <ac:chgData name="Taylor W Brown" userId="0f2020af-9c10-4c65-8504-f68f10e9189e" providerId="ADAL" clId="{8536AA6D-E205-42A2-9CC3-0670B8C4EA0F}" dt="2026-07-21T21:07:23.858" v="1424" actId="26606"/>
          <ac:picMkLst>
            <pc:docMk/>
            <pc:sldMk cId="3017827293" sldId="311"/>
            <ac:picMk id="10" creationId="{7FC3B447-2D42-EBAA-9DB9-0EABD211C921}"/>
          </ac:picMkLst>
        </pc:picChg>
        <pc:picChg chg="mod ord">
          <ac:chgData name="Taylor W Brown" userId="0f2020af-9c10-4c65-8504-f68f10e9189e" providerId="ADAL" clId="{8536AA6D-E205-42A2-9CC3-0670B8C4EA0F}" dt="2026-07-21T21:07:23.858" v="1424" actId="26606"/>
          <ac:picMkLst>
            <pc:docMk/>
            <pc:sldMk cId="3017827293" sldId="311"/>
            <ac:picMk id="13" creationId="{0B5ED88F-7625-C792-7AC2-1D4AD2452BB4}"/>
          </ac:picMkLst>
        </pc:picChg>
        <pc:cxnChg chg="del">
          <ac:chgData name="Taylor W Brown" userId="0f2020af-9c10-4c65-8504-f68f10e9189e" providerId="ADAL" clId="{8536AA6D-E205-42A2-9CC3-0670B8C4EA0F}" dt="2026-07-21T21:07:23.858" v="1424" actId="26606"/>
          <ac:cxnSpMkLst>
            <pc:docMk/>
            <pc:sldMk cId="3017827293" sldId="311"/>
            <ac:cxnSpMk id="32" creationId="{C5025DAC-8B93-4160-B017-3A274A5828C0}"/>
          </ac:cxnSpMkLst>
        </pc:cxnChg>
        <pc:cxnChg chg="del">
          <ac:chgData name="Taylor W Brown" userId="0f2020af-9c10-4c65-8504-f68f10e9189e" providerId="ADAL" clId="{8536AA6D-E205-42A2-9CC3-0670B8C4EA0F}" dt="2026-07-21T21:07:23.858" v="1424" actId="26606"/>
          <ac:cxnSpMkLst>
            <pc:docMk/>
            <pc:sldMk cId="3017827293" sldId="311"/>
            <ac:cxnSpMk id="36" creationId="{4364CDC3-ADB0-4691-9286-5925F160C2D5}"/>
          </ac:cxnSpMkLst>
        </pc:cxnChg>
        <pc:cxnChg chg="add">
          <ac:chgData name="Taylor W Brown" userId="0f2020af-9c10-4c65-8504-f68f10e9189e" providerId="ADAL" clId="{8536AA6D-E205-42A2-9CC3-0670B8C4EA0F}" dt="2026-07-21T21:07:23.858" v="1424" actId="26606"/>
          <ac:cxnSpMkLst>
            <pc:docMk/>
            <pc:sldMk cId="3017827293" sldId="311"/>
            <ac:cxnSpMk id="45" creationId="{C5025DAC-8B93-4160-B017-3A274A5828C0}"/>
          </ac:cxnSpMkLst>
        </pc:cxnChg>
        <pc:cxnChg chg="add">
          <ac:chgData name="Taylor W Brown" userId="0f2020af-9c10-4c65-8504-f68f10e9189e" providerId="ADAL" clId="{8536AA6D-E205-42A2-9CC3-0670B8C4EA0F}" dt="2026-07-21T21:07:23.858" v="1424" actId="26606"/>
          <ac:cxnSpMkLst>
            <pc:docMk/>
            <pc:sldMk cId="3017827293" sldId="311"/>
            <ac:cxnSpMk id="49" creationId="{89EB8C68-FF1B-4849-867B-32D29B19F102}"/>
          </ac:cxnSpMkLst>
        </pc:cxnChg>
      </pc:sldChg>
      <pc:sldChg chg="del">
        <pc:chgData name="Taylor W Brown" userId="0f2020af-9c10-4c65-8504-f68f10e9189e" providerId="ADAL" clId="{8536AA6D-E205-42A2-9CC3-0670B8C4EA0F}" dt="2026-07-21T21:05:35.409" v="1198" actId="2696"/>
        <pc:sldMkLst>
          <pc:docMk/>
          <pc:sldMk cId="844929798" sldId="316"/>
        </pc:sldMkLst>
      </pc:sldChg>
      <pc:sldChg chg="del">
        <pc:chgData name="Taylor W Brown" userId="0f2020af-9c10-4c65-8504-f68f10e9189e" providerId="ADAL" clId="{8536AA6D-E205-42A2-9CC3-0670B8C4EA0F}" dt="2026-07-21T20:34:26.310" v="1" actId="2696"/>
        <pc:sldMkLst>
          <pc:docMk/>
          <pc:sldMk cId="4133168941" sldId="317"/>
        </pc:sldMkLst>
      </pc:sldChg>
      <pc:sldChg chg="modSp">
        <pc:chgData name="Taylor W Brown" userId="0f2020af-9c10-4c65-8504-f68f10e9189e" providerId="ADAL" clId="{8536AA6D-E205-42A2-9CC3-0670B8C4EA0F}" dt="2026-07-21T20:47:30.147" v="575" actId="20577"/>
        <pc:sldMkLst>
          <pc:docMk/>
          <pc:sldMk cId="3014845284" sldId="323"/>
        </pc:sldMkLst>
        <pc:spChg chg="mod">
          <ac:chgData name="Taylor W Brown" userId="0f2020af-9c10-4c65-8504-f68f10e9189e" providerId="ADAL" clId="{8536AA6D-E205-42A2-9CC3-0670B8C4EA0F}" dt="2026-07-21T20:47:30.147" v="575" actId="20577"/>
          <ac:spMkLst>
            <pc:docMk/>
            <pc:sldMk cId="3014845284" sldId="323"/>
            <ac:spMk id="3" creationId="{002F1CE8-886F-B28D-F14B-1257A7DF44C0}"/>
          </ac:spMkLst>
        </pc:spChg>
      </pc:sldChg>
      <pc:sldChg chg="del">
        <pc:chgData name="Taylor W Brown" userId="0f2020af-9c10-4c65-8504-f68f10e9189e" providerId="ADAL" clId="{8536AA6D-E205-42A2-9CC3-0670B8C4EA0F}" dt="2026-07-21T21:07:41.709" v="1426" actId="2696"/>
        <pc:sldMkLst>
          <pc:docMk/>
          <pc:sldMk cId="1481001561" sldId="328"/>
        </pc:sldMkLst>
      </pc:sldChg>
      <pc:sldChg chg="del">
        <pc:chgData name="Taylor W Brown" userId="0f2020af-9c10-4c65-8504-f68f10e9189e" providerId="ADAL" clId="{8536AA6D-E205-42A2-9CC3-0670B8C4EA0F}" dt="2026-07-21T21:07:36" v="1425" actId="2696"/>
        <pc:sldMkLst>
          <pc:docMk/>
          <pc:sldMk cId="3043163042" sldId="330"/>
        </pc:sldMkLst>
      </pc:sldChg>
      <pc:sldChg chg="del">
        <pc:chgData name="Taylor W Brown" userId="0f2020af-9c10-4c65-8504-f68f10e9189e" providerId="ADAL" clId="{8536AA6D-E205-42A2-9CC3-0670B8C4EA0F}" dt="2026-07-21T21:07:36" v="1425" actId="2696"/>
        <pc:sldMkLst>
          <pc:docMk/>
          <pc:sldMk cId="3012007972" sldId="331"/>
        </pc:sldMkLst>
      </pc:sldChg>
      <pc:sldChg chg="del">
        <pc:chgData name="Taylor W Brown" userId="0f2020af-9c10-4c65-8504-f68f10e9189e" providerId="ADAL" clId="{8536AA6D-E205-42A2-9CC3-0670B8C4EA0F}" dt="2026-07-21T21:07:36" v="1425" actId="2696"/>
        <pc:sldMkLst>
          <pc:docMk/>
          <pc:sldMk cId="1034744121" sldId="332"/>
        </pc:sldMkLst>
      </pc:sldChg>
      <pc:sldChg chg="del">
        <pc:chgData name="Taylor W Brown" userId="0f2020af-9c10-4c65-8504-f68f10e9189e" providerId="ADAL" clId="{8536AA6D-E205-42A2-9CC3-0670B8C4EA0F}" dt="2026-07-21T20:34:48.991" v="31" actId="2696"/>
        <pc:sldMkLst>
          <pc:docMk/>
          <pc:sldMk cId="207854937" sldId="334"/>
        </pc:sldMkLst>
      </pc:sldChg>
      <pc:sldChg chg="del">
        <pc:chgData name="Taylor W Brown" userId="0f2020af-9c10-4c65-8504-f68f10e9189e" providerId="ADAL" clId="{8536AA6D-E205-42A2-9CC3-0670B8C4EA0F}" dt="2026-07-21T20:39:29.342" v="249" actId="2696"/>
        <pc:sldMkLst>
          <pc:docMk/>
          <pc:sldMk cId="3794044115" sldId="336"/>
        </pc:sldMkLst>
      </pc:sldChg>
      <pc:sldChg chg="del">
        <pc:chgData name="Taylor W Brown" userId="0f2020af-9c10-4c65-8504-f68f10e9189e" providerId="ADAL" clId="{8536AA6D-E205-42A2-9CC3-0670B8C4EA0F}" dt="2026-07-21T20:39:39.341" v="250" actId="2696"/>
        <pc:sldMkLst>
          <pc:docMk/>
          <pc:sldMk cId="2971007448" sldId="337"/>
        </pc:sldMkLst>
      </pc:sldChg>
      <pc:sldChg chg="modSp mod ord">
        <pc:chgData name="Taylor W Brown" userId="0f2020af-9c10-4c65-8504-f68f10e9189e" providerId="ADAL" clId="{8536AA6D-E205-42A2-9CC3-0670B8C4EA0F}" dt="2026-07-22T14:54:18.123" v="1501" actId="20577"/>
        <pc:sldMkLst>
          <pc:docMk/>
          <pc:sldMk cId="4269337391" sldId="338"/>
        </pc:sldMkLst>
        <pc:spChg chg="mod">
          <ac:chgData name="Taylor W Brown" userId="0f2020af-9c10-4c65-8504-f68f10e9189e" providerId="ADAL" clId="{8536AA6D-E205-42A2-9CC3-0670B8C4EA0F}" dt="2026-07-22T14:54:18.123" v="1501" actId="20577"/>
          <ac:spMkLst>
            <pc:docMk/>
            <pc:sldMk cId="4269337391" sldId="338"/>
            <ac:spMk id="3" creationId="{8EDE50FB-473C-3BEA-8431-B03765A8981F}"/>
          </ac:spMkLst>
        </pc:spChg>
      </pc:sldChg>
      <pc:sldChg chg="del">
        <pc:chgData name="Taylor W Brown" userId="0f2020af-9c10-4c65-8504-f68f10e9189e" providerId="ADAL" clId="{8536AA6D-E205-42A2-9CC3-0670B8C4EA0F}" dt="2026-07-21T20:41:32.438" v="353" actId="2696"/>
        <pc:sldMkLst>
          <pc:docMk/>
          <pc:sldMk cId="3609726935" sldId="339"/>
        </pc:sldMkLst>
      </pc:sldChg>
      <pc:sldChg chg="modSp mod ord">
        <pc:chgData name="Taylor W Brown" userId="0f2020af-9c10-4c65-8504-f68f10e9189e" providerId="ADAL" clId="{8536AA6D-E205-42A2-9CC3-0670B8C4EA0F}" dt="2026-07-22T14:54:45.555" v="1506" actId="20577"/>
        <pc:sldMkLst>
          <pc:docMk/>
          <pc:sldMk cId="3048081388" sldId="341"/>
        </pc:sldMkLst>
        <pc:spChg chg="mod">
          <ac:chgData name="Taylor W Brown" userId="0f2020af-9c10-4c65-8504-f68f10e9189e" providerId="ADAL" clId="{8536AA6D-E205-42A2-9CC3-0670B8C4EA0F}" dt="2026-07-22T14:54:45.555" v="1506" actId="20577"/>
          <ac:spMkLst>
            <pc:docMk/>
            <pc:sldMk cId="3048081388" sldId="341"/>
            <ac:spMk id="3" creationId="{8EDE50FB-473C-3BEA-8431-B03765A8981F}"/>
          </ac:spMkLst>
        </pc:spChg>
      </pc:sldChg>
      <pc:sldChg chg="modSp mod">
        <pc:chgData name="Taylor W Brown" userId="0f2020af-9c10-4c65-8504-f68f10e9189e" providerId="ADAL" clId="{8536AA6D-E205-42A2-9CC3-0670B8C4EA0F}" dt="2026-07-21T20:43:11.986" v="470" actId="20577"/>
        <pc:sldMkLst>
          <pc:docMk/>
          <pc:sldMk cId="1062015715" sldId="342"/>
        </pc:sldMkLst>
        <pc:spChg chg="mod">
          <ac:chgData name="Taylor W Brown" userId="0f2020af-9c10-4c65-8504-f68f10e9189e" providerId="ADAL" clId="{8536AA6D-E205-42A2-9CC3-0670B8C4EA0F}" dt="2026-07-21T20:42:46.946" v="426" actId="20577"/>
          <ac:spMkLst>
            <pc:docMk/>
            <pc:sldMk cId="1062015715" sldId="342"/>
            <ac:spMk id="2" creationId="{A0A06819-AA5B-295D-8572-4858952DAE71}"/>
          </ac:spMkLst>
        </pc:spChg>
        <pc:spChg chg="mod">
          <ac:chgData name="Taylor W Brown" userId="0f2020af-9c10-4c65-8504-f68f10e9189e" providerId="ADAL" clId="{8536AA6D-E205-42A2-9CC3-0670B8C4EA0F}" dt="2026-07-21T20:43:11.986" v="470" actId="20577"/>
          <ac:spMkLst>
            <pc:docMk/>
            <pc:sldMk cId="1062015715" sldId="342"/>
            <ac:spMk id="3" creationId="{4FA83709-886B-3B06-E9F0-11D361B52E6D}"/>
          </ac:spMkLst>
        </pc:spChg>
      </pc:sldChg>
      <pc:sldChg chg="del">
        <pc:chgData name="Taylor W Brown" userId="0f2020af-9c10-4c65-8504-f68f10e9189e" providerId="ADAL" clId="{8536AA6D-E205-42A2-9CC3-0670B8C4EA0F}" dt="2026-07-21T20:43:25.054" v="471" actId="2696"/>
        <pc:sldMkLst>
          <pc:docMk/>
          <pc:sldMk cId="1427917075" sldId="343"/>
        </pc:sldMkLst>
      </pc:sldChg>
      <pc:sldChg chg="del">
        <pc:chgData name="Taylor W Brown" userId="0f2020af-9c10-4c65-8504-f68f10e9189e" providerId="ADAL" clId="{8536AA6D-E205-42A2-9CC3-0670B8C4EA0F}" dt="2026-07-21T20:43:27.424" v="472" actId="2696"/>
        <pc:sldMkLst>
          <pc:docMk/>
          <pc:sldMk cId="2354332065" sldId="344"/>
        </pc:sldMkLst>
      </pc:sldChg>
      <pc:sldChg chg="del">
        <pc:chgData name="Taylor W Brown" userId="0f2020af-9c10-4c65-8504-f68f10e9189e" providerId="ADAL" clId="{8536AA6D-E205-42A2-9CC3-0670B8C4EA0F}" dt="2026-07-21T20:43:29.815" v="473" actId="2696"/>
        <pc:sldMkLst>
          <pc:docMk/>
          <pc:sldMk cId="2820991284" sldId="345"/>
        </pc:sldMkLst>
      </pc:sldChg>
      <pc:sldChg chg="del">
        <pc:chgData name="Taylor W Brown" userId="0f2020af-9c10-4c65-8504-f68f10e9189e" providerId="ADAL" clId="{8536AA6D-E205-42A2-9CC3-0670B8C4EA0F}" dt="2026-07-21T20:43:32.488" v="474" actId="2696"/>
        <pc:sldMkLst>
          <pc:docMk/>
          <pc:sldMk cId="2168059944" sldId="346"/>
        </pc:sldMkLst>
      </pc:sldChg>
      <pc:sldChg chg="modSp mod">
        <pc:chgData name="Taylor W Brown" userId="0f2020af-9c10-4c65-8504-f68f10e9189e" providerId="ADAL" clId="{8536AA6D-E205-42A2-9CC3-0670B8C4EA0F}" dt="2026-07-21T20:52:58.810" v="865" actId="947"/>
        <pc:sldMkLst>
          <pc:docMk/>
          <pc:sldMk cId="3423502532" sldId="347"/>
        </pc:sldMkLst>
        <pc:spChg chg="mod">
          <ac:chgData name="Taylor W Brown" userId="0f2020af-9c10-4c65-8504-f68f10e9189e" providerId="ADAL" clId="{8536AA6D-E205-42A2-9CC3-0670B8C4EA0F}" dt="2026-07-21T20:48:47.932" v="621" actId="313"/>
          <ac:spMkLst>
            <pc:docMk/>
            <pc:sldMk cId="3423502532" sldId="347"/>
            <ac:spMk id="2" creationId="{80E9AD8A-1DD0-5798-279E-723AFBF21AB2}"/>
          </ac:spMkLst>
        </pc:spChg>
        <pc:spChg chg="mod">
          <ac:chgData name="Taylor W Brown" userId="0f2020af-9c10-4c65-8504-f68f10e9189e" providerId="ADAL" clId="{8536AA6D-E205-42A2-9CC3-0670B8C4EA0F}" dt="2026-07-21T20:52:52.129" v="863" actId="947"/>
          <ac:spMkLst>
            <pc:docMk/>
            <pc:sldMk cId="3423502532" sldId="347"/>
            <ac:spMk id="3" creationId="{8EDE50FB-473C-3BEA-8431-B03765A8981F}"/>
          </ac:spMkLst>
        </pc:spChg>
        <pc:spChg chg="mod">
          <ac:chgData name="Taylor W Brown" userId="0f2020af-9c10-4c65-8504-f68f10e9189e" providerId="ADAL" clId="{8536AA6D-E205-42A2-9CC3-0670B8C4EA0F}" dt="2026-07-21T20:52:58.810" v="865" actId="947"/>
          <ac:spMkLst>
            <pc:docMk/>
            <pc:sldMk cId="3423502532" sldId="347"/>
            <ac:spMk id="5" creationId="{92CFD42C-9F4E-2D2B-754C-DED3325D89CF}"/>
          </ac:spMkLst>
        </pc:spChg>
      </pc:sldChg>
      <pc:sldChg chg="del">
        <pc:chgData name="Taylor W Brown" userId="0f2020af-9c10-4c65-8504-f68f10e9189e" providerId="ADAL" clId="{8536AA6D-E205-42A2-9CC3-0670B8C4EA0F}" dt="2026-07-21T21:05:35.409" v="1198" actId="2696"/>
        <pc:sldMkLst>
          <pc:docMk/>
          <pc:sldMk cId="410786652" sldId="348"/>
        </pc:sldMkLst>
      </pc:sldChg>
      <pc:sldChg chg="del">
        <pc:chgData name="Taylor W Brown" userId="0f2020af-9c10-4c65-8504-f68f10e9189e" providerId="ADAL" clId="{8536AA6D-E205-42A2-9CC3-0670B8C4EA0F}" dt="2026-07-21T21:05:35.409" v="1198" actId="2696"/>
        <pc:sldMkLst>
          <pc:docMk/>
          <pc:sldMk cId="375046988" sldId="349"/>
        </pc:sldMkLst>
      </pc:sldChg>
      <pc:sldChg chg="del">
        <pc:chgData name="Taylor W Brown" userId="0f2020af-9c10-4c65-8504-f68f10e9189e" providerId="ADAL" clId="{8536AA6D-E205-42A2-9CC3-0670B8C4EA0F}" dt="2026-07-21T21:05:35.409" v="1198" actId="2696"/>
        <pc:sldMkLst>
          <pc:docMk/>
          <pc:sldMk cId="1294170831" sldId="350"/>
        </pc:sldMkLst>
      </pc:sldChg>
      <pc:sldChg chg="del">
        <pc:chgData name="Taylor W Brown" userId="0f2020af-9c10-4c65-8504-f68f10e9189e" providerId="ADAL" clId="{8536AA6D-E205-42A2-9CC3-0670B8C4EA0F}" dt="2026-07-21T21:07:36" v="1425" actId="2696"/>
        <pc:sldMkLst>
          <pc:docMk/>
          <pc:sldMk cId="3842215602" sldId="351"/>
        </pc:sldMkLst>
      </pc:sldChg>
      <pc:sldChg chg="add">
        <pc:chgData name="Taylor W Brown" userId="0f2020af-9c10-4c65-8504-f68f10e9189e" providerId="ADAL" clId="{8536AA6D-E205-42A2-9CC3-0670B8C4EA0F}" dt="2026-07-21T20:34:23.987" v="0"/>
        <pc:sldMkLst>
          <pc:docMk/>
          <pc:sldMk cId="3825610069" sldId="352"/>
        </pc:sldMkLst>
      </pc:sldChg>
      <pc:sldChg chg="addSp delSp modSp add mod setBg setClrOvrMap">
        <pc:chgData name="Taylor W Brown" userId="0f2020af-9c10-4c65-8504-f68f10e9189e" providerId="ADAL" clId="{8536AA6D-E205-42A2-9CC3-0670B8C4EA0F}" dt="2026-07-22T14:53:20.912" v="1451" actId="20577"/>
        <pc:sldMkLst>
          <pc:docMk/>
          <pc:sldMk cId="2312806068" sldId="353"/>
        </pc:sldMkLst>
        <pc:spChg chg="mod">
          <ac:chgData name="Taylor W Brown" userId="0f2020af-9c10-4c65-8504-f68f10e9189e" providerId="ADAL" clId="{8536AA6D-E205-42A2-9CC3-0670B8C4EA0F}" dt="2026-07-21T20:38:07.924" v="187" actId="26606"/>
          <ac:spMkLst>
            <pc:docMk/>
            <pc:sldMk cId="2312806068" sldId="353"/>
            <ac:spMk id="3" creationId="{002F1CE8-886F-B28D-F14B-1257A7DF44C0}"/>
          </ac:spMkLst>
        </pc:spChg>
        <pc:spChg chg="mod">
          <ac:chgData name="Taylor W Brown" userId="0f2020af-9c10-4c65-8504-f68f10e9189e" providerId="ADAL" clId="{8536AA6D-E205-42A2-9CC3-0670B8C4EA0F}" dt="2026-07-22T14:53:20.912" v="1451" actId="20577"/>
          <ac:spMkLst>
            <pc:docMk/>
            <pc:sldMk cId="2312806068" sldId="353"/>
            <ac:spMk id="4" creationId="{0B46BA99-C7E2-0B33-7498-ECA429632B45}"/>
          </ac:spMkLst>
        </pc:spChg>
        <pc:spChg chg="add del">
          <ac:chgData name="Taylor W Brown" userId="0f2020af-9c10-4c65-8504-f68f10e9189e" providerId="ADAL" clId="{8536AA6D-E205-42A2-9CC3-0670B8C4EA0F}" dt="2026-07-21T20:36:40.193" v="172" actId="26606"/>
          <ac:spMkLst>
            <pc:docMk/>
            <pc:sldMk cId="2312806068" sldId="353"/>
            <ac:spMk id="13" creationId="{39E3965E-AC41-4711-9D10-E25ABB132D86}"/>
          </ac:spMkLst>
        </pc:spChg>
        <pc:spChg chg="add del">
          <ac:chgData name="Taylor W Brown" userId="0f2020af-9c10-4c65-8504-f68f10e9189e" providerId="ADAL" clId="{8536AA6D-E205-42A2-9CC3-0670B8C4EA0F}" dt="2026-07-21T20:36:40.193" v="172" actId="26606"/>
          <ac:spMkLst>
            <pc:docMk/>
            <pc:sldMk cId="2312806068" sldId="353"/>
            <ac:spMk id="17" creationId="{F452A527-3631-41ED-858D-3777A7D1496A}"/>
          </ac:spMkLst>
        </pc:spChg>
        <pc:spChg chg="add del">
          <ac:chgData name="Taylor W Brown" userId="0f2020af-9c10-4c65-8504-f68f10e9189e" providerId="ADAL" clId="{8536AA6D-E205-42A2-9CC3-0670B8C4EA0F}" dt="2026-07-21T20:36:50.830" v="174" actId="26606"/>
          <ac:spMkLst>
            <pc:docMk/>
            <pc:sldMk cId="2312806068" sldId="353"/>
            <ac:spMk id="21" creationId="{8EE702CF-91CE-4661-ACBF-3C8160D1B433}"/>
          </ac:spMkLst>
        </pc:spChg>
        <pc:spChg chg="add del">
          <ac:chgData name="Taylor W Brown" userId="0f2020af-9c10-4c65-8504-f68f10e9189e" providerId="ADAL" clId="{8536AA6D-E205-42A2-9CC3-0670B8C4EA0F}" dt="2026-07-21T20:36:50.830" v="174" actId="26606"/>
          <ac:spMkLst>
            <pc:docMk/>
            <pc:sldMk cId="2312806068" sldId="353"/>
            <ac:spMk id="22" creationId="{39E3965E-AC41-4711-9D10-E25ABB132D86}"/>
          </ac:spMkLst>
        </pc:spChg>
        <pc:spChg chg="add del">
          <ac:chgData name="Taylor W Brown" userId="0f2020af-9c10-4c65-8504-f68f10e9189e" providerId="ADAL" clId="{8536AA6D-E205-42A2-9CC3-0670B8C4EA0F}" dt="2026-07-21T20:36:50.830" v="174" actId="26606"/>
          <ac:spMkLst>
            <pc:docMk/>
            <pc:sldMk cId="2312806068" sldId="353"/>
            <ac:spMk id="24" creationId="{548B4202-DCD5-4F8C-B481-743A989A9DFF}"/>
          </ac:spMkLst>
        </pc:spChg>
        <pc:spChg chg="add del">
          <ac:chgData name="Taylor W Brown" userId="0f2020af-9c10-4c65-8504-f68f10e9189e" providerId="ADAL" clId="{8536AA6D-E205-42A2-9CC3-0670B8C4EA0F}" dt="2026-07-21T20:37:23.122" v="181" actId="26606"/>
          <ac:spMkLst>
            <pc:docMk/>
            <pc:sldMk cId="2312806068" sldId="353"/>
            <ac:spMk id="27" creationId="{39E3965E-AC41-4711-9D10-E25ABB132D86}"/>
          </ac:spMkLst>
        </pc:spChg>
        <pc:spChg chg="add del">
          <ac:chgData name="Taylor W Brown" userId="0f2020af-9c10-4c65-8504-f68f10e9189e" providerId="ADAL" clId="{8536AA6D-E205-42A2-9CC3-0670B8C4EA0F}" dt="2026-07-21T20:37:23.122" v="181" actId="26606"/>
          <ac:spMkLst>
            <pc:docMk/>
            <pc:sldMk cId="2312806068" sldId="353"/>
            <ac:spMk id="29" creationId="{0B4FB531-34DA-4777-9BD5-5B885DC38198}"/>
          </ac:spMkLst>
        </pc:spChg>
        <pc:spChg chg="add del">
          <ac:chgData name="Taylor W Brown" userId="0f2020af-9c10-4c65-8504-f68f10e9189e" providerId="ADAL" clId="{8536AA6D-E205-42A2-9CC3-0670B8C4EA0F}" dt="2026-07-21T20:37:01.787" v="178" actId="26606"/>
          <ac:spMkLst>
            <pc:docMk/>
            <pc:sldMk cId="2312806068" sldId="353"/>
            <ac:spMk id="35" creationId="{39E3965E-AC41-4711-9D10-E25ABB132D86}"/>
          </ac:spMkLst>
        </pc:spChg>
        <pc:spChg chg="add del">
          <ac:chgData name="Taylor W Brown" userId="0f2020af-9c10-4c65-8504-f68f10e9189e" providerId="ADAL" clId="{8536AA6D-E205-42A2-9CC3-0670B8C4EA0F}" dt="2026-07-21T20:37:01.787" v="178" actId="26606"/>
          <ac:spMkLst>
            <pc:docMk/>
            <pc:sldMk cId="2312806068" sldId="353"/>
            <ac:spMk id="39" creationId="{77D4E339-1FDC-4F64-BACC-DA1625A5A305}"/>
          </ac:spMkLst>
        </pc:spChg>
        <pc:spChg chg="add del">
          <ac:chgData name="Taylor W Brown" userId="0f2020af-9c10-4c65-8504-f68f10e9189e" providerId="ADAL" clId="{8536AA6D-E205-42A2-9CC3-0670B8C4EA0F}" dt="2026-07-21T20:37:23.116" v="180" actId="26606"/>
          <ac:spMkLst>
            <pc:docMk/>
            <pc:sldMk cId="2312806068" sldId="353"/>
            <ac:spMk id="43" creationId="{39E3965E-AC41-4711-9D10-E25ABB132D86}"/>
          </ac:spMkLst>
        </pc:spChg>
        <pc:spChg chg="add del">
          <ac:chgData name="Taylor W Brown" userId="0f2020af-9c10-4c65-8504-f68f10e9189e" providerId="ADAL" clId="{8536AA6D-E205-42A2-9CC3-0670B8C4EA0F}" dt="2026-07-21T20:37:23.116" v="180" actId="26606"/>
          <ac:spMkLst>
            <pc:docMk/>
            <pc:sldMk cId="2312806068" sldId="353"/>
            <ac:spMk id="45" creationId="{0B4FB531-34DA-4777-9BD5-5B885DC38198}"/>
          </ac:spMkLst>
        </pc:spChg>
        <pc:spChg chg="add del">
          <ac:chgData name="Taylor W Brown" userId="0f2020af-9c10-4c65-8504-f68f10e9189e" providerId="ADAL" clId="{8536AA6D-E205-42A2-9CC3-0670B8C4EA0F}" dt="2026-07-21T20:38:07.924" v="187" actId="26606"/>
          <ac:spMkLst>
            <pc:docMk/>
            <pc:sldMk cId="2312806068" sldId="353"/>
            <ac:spMk id="48" creationId="{39E3965E-AC41-4711-9D10-E25ABB132D86}"/>
          </ac:spMkLst>
        </pc:spChg>
        <pc:spChg chg="add del">
          <ac:chgData name="Taylor W Brown" userId="0f2020af-9c10-4c65-8504-f68f10e9189e" providerId="ADAL" clId="{8536AA6D-E205-42A2-9CC3-0670B8C4EA0F}" dt="2026-07-21T20:38:07.924" v="187" actId="26606"/>
          <ac:spMkLst>
            <pc:docMk/>
            <pc:sldMk cId="2312806068" sldId="353"/>
            <ac:spMk id="50" creationId="{DFD57664-637D-40CA-83F2-B729A932BD31}"/>
          </ac:spMkLst>
        </pc:spChg>
        <pc:spChg chg="add">
          <ac:chgData name="Taylor W Brown" userId="0f2020af-9c10-4c65-8504-f68f10e9189e" providerId="ADAL" clId="{8536AA6D-E205-42A2-9CC3-0670B8C4EA0F}" dt="2026-07-21T20:38:07.924" v="187" actId="26606"/>
          <ac:spMkLst>
            <pc:docMk/>
            <pc:sldMk cId="2312806068" sldId="353"/>
            <ac:spMk id="56" creationId="{39E3965E-AC41-4711-9D10-E25ABB132D86}"/>
          </ac:spMkLst>
        </pc:spChg>
        <pc:spChg chg="add">
          <ac:chgData name="Taylor W Brown" userId="0f2020af-9c10-4c65-8504-f68f10e9189e" providerId="ADAL" clId="{8536AA6D-E205-42A2-9CC3-0670B8C4EA0F}" dt="2026-07-21T20:38:07.924" v="187" actId="26606"/>
          <ac:spMkLst>
            <pc:docMk/>
            <pc:sldMk cId="2312806068" sldId="353"/>
            <ac:spMk id="60" creationId="{F452A527-3631-41ED-858D-3777A7D1496A}"/>
          </ac:spMkLst>
        </pc:spChg>
        <pc:picChg chg="mod ord">
          <ac:chgData name="Taylor W Brown" userId="0f2020af-9c10-4c65-8504-f68f10e9189e" providerId="ADAL" clId="{8536AA6D-E205-42A2-9CC3-0670B8C4EA0F}" dt="2026-07-21T20:38:07.924" v="187" actId="26606"/>
          <ac:picMkLst>
            <pc:docMk/>
            <pc:sldMk cId="2312806068" sldId="353"/>
            <ac:picMk id="8" creationId="{791CE8B7-B182-A0C7-FD39-8550E18C5F2A}"/>
          </ac:picMkLst>
        </pc:picChg>
        <pc:cxnChg chg="add del">
          <ac:chgData name="Taylor W Brown" userId="0f2020af-9c10-4c65-8504-f68f10e9189e" providerId="ADAL" clId="{8536AA6D-E205-42A2-9CC3-0670B8C4EA0F}" dt="2026-07-21T20:36:40.193" v="172" actId="26606"/>
          <ac:cxnSpMkLst>
            <pc:docMk/>
            <pc:sldMk cId="2312806068" sldId="353"/>
            <ac:cxnSpMk id="15" creationId="{1F5DC8C3-BA5F-4EED-BB9A-A14272BD82A1}"/>
          </ac:cxnSpMkLst>
        </pc:cxnChg>
        <pc:cxnChg chg="add del">
          <ac:chgData name="Taylor W Brown" userId="0f2020af-9c10-4c65-8504-f68f10e9189e" providerId="ADAL" clId="{8536AA6D-E205-42A2-9CC3-0670B8C4EA0F}" dt="2026-07-21T20:36:40.193" v="172" actId="26606"/>
          <ac:cxnSpMkLst>
            <pc:docMk/>
            <pc:sldMk cId="2312806068" sldId="353"/>
            <ac:cxnSpMk id="19" creationId="{D28A9C89-B313-458F-9C85-515930A51A93}"/>
          </ac:cxnSpMkLst>
        </pc:cxnChg>
        <pc:cxnChg chg="add del">
          <ac:chgData name="Taylor W Brown" userId="0f2020af-9c10-4c65-8504-f68f10e9189e" providerId="ADAL" clId="{8536AA6D-E205-42A2-9CC3-0670B8C4EA0F}" dt="2026-07-21T20:36:50.830" v="174" actId="26606"/>
          <ac:cxnSpMkLst>
            <pc:docMk/>
            <pc:sldMk cId="2312806068" sldId="353"/>
            <ac:cxnSpMk id="23" creationId="{1F5DC8C3-BA5F-4EED-BB9A-A14272BD82A1}"/>
          </ac:cxnSpMkLst>
        </pc:cxnChg>
        <pc:cxnChg chg="add del">
          <ac:chgData name="Taylor W Brown" userId="0f2020af-9c10-4c65-8504-f68f10e9189e" providerId="ADAL" clId="{8536AA6D-E205-42A2-9CC3-0670B8C4EA0F}" dt="2026-07-21T20:36:50.830" v="174" actId="26606"/>
          <ac:cxnSpMkLst>
            <pc:docMk/>
            <pc:sldMk cId="2312806068" sldId="353"/>
            <ac:cxnSpMk id="25" creationId="{F7F57F6B-E621-4E40-A34D-2FE12902AA20}"/>
          </ac:cxnSpMkLst>
        </pc:cxnChg>
        <pc:cxnChg chg="add del">
          <ac:chgData name="Taylor W Brown" userId="0f2020af-9c10-4c65-8504-f68f10e9189e" providerId="ADAL" clId="{8536AA6D-E205-42A2-9CC3-0670B8C4EA0F}" dt="2026-07-21T20:37:23.122" v="181" actId="26606"/>
          <ac:cxnSpMkLst>
            <pc:docMk/>
            <pc:sldMk cId="2312806068" sldId="353"/>
            <ac:cxnSpMk id="28" creationId="{1F5DC8C3-BA5F-4EED-BB9A-A14272BD82A1}"/>
          </ac:cxnSpMkLst>
        </pc:cxnChg>
        <pc:cxnChg chg="add del">
          <ac:chgData name="Taylor W Brown" userId="0f2020af-9c10-4c65-8504-f68f10e9189e" providerId="ADAL" clId="{8536AA6D-E205-42A2-9CC3-0670B8C4EA0F}" dt="2026-07-21T20:37:23.122" v="181" actId="26606"/>
          <ac:cxnSpMkLst>
            <pc:docMk/>
            <pc:sldMk cId="2312806068" sldId="353"/>
            <ac:cxnSpMk id="30" creationId="{D5B557D3-D7B4-404B-84A1-9BD182BE5B06}"/>
          </ac:cxnSpMkLst>
        </pc:cxnChg>
        <pc:cxnChg chg="add del">
          <ac:chgData name="Taylor W Brown" userId="0f2020af-9c10-4c65-8504-f68f10e9189e" providerId="ADAL" clId="{8536AA6D-E205-42A2-9CC3-0670B8C4EA0F}" dt="2026-07-21T20:37:01.787" v="178" actId="26606"/>
          <ac:cxnSpMkLst>
            <pc:docMk/>
            <pc:sldMk cId="2312806068" sldId="353"/>
            <ac:cxnSpMk id="37" creationId="{1F5DC8C3-BA5F-4EED-BB9A-A14272BD82A1}"/>
          </ac:cxnSpMkLst>
        </pc:cxnChg>
        <pc:cxnChg chg="add del">
          <ac:chgData name="Taylor W Brown" userId="0f2020af-9c10-4c65-8504-f68f10e9189e" providerId="ADAL" clId="{8536AA6D-E205-42A2-9CC3-0670B8C4EA0F}" dt="2026-07-21T20:37:01.787" v="178" actId="26606"/>
          <ac:cxnSpMkLst>
            <pc:docMk/>
            <pc:sldMk cId="2312806068" sldId="353"/>
            <ac:cxnSpMk id="41" creationId="{D28A9C89-B313-458F-9C85-515930A51A93}"/>
          </ac:cxnSpMkLst>
        </pc:cxnChg>
        <pc:cxnChg chg="add del">
          <ac:chgData name="Taylor W Brown" userId="0f2020af-9c10-4c65-8504-f68f10e9189e" providerId="ADAL" clId="{8536AA6D-E205-42A2-9CC3-0670B8C4EA0F}" dt="2026-07-21T20:37:23.116" v="180" actId="26606"/>
          <ac:cxnSpMkLst>
            <pc:docMk/>
            <pc:sldMk cId="2312806068" sldId="353"/>
            <ac:cxnSpMk id="44" creationId="{1F5DC8C3-BA5F-4EED-BB9A-A14272BD82A1}"/>
          </ac:cxnSpMkLst>
        </pc:cxnChg>
        <pc:cxnChg chg="add del">
          <ac:chgData name="Taylor W Brown" userId="0f2020af-9c10-4c65-8504-f68f10e9189e" providerId="ADAL" clId="{8536AA6D-E205-42A2-9CC3-0670B8C4EA0F}" dt="2026-07-21T20:37:23.116" v="180" actId="26606"/>
          <ac:cxnSpMkLst>
            <pc:docMk/>
            <pc:sldMk cId="2312806068" sldId="353"/>
            <ac:cxnSpMk id="46" creationId="{D5B557D3-D7B4-404B-84A1-9BD182BE5B06}"/>
          </ac:cxnSpMkLst>
        </pc:cxnChg>
        <pc:cxnChg chg="add del">
          <ac:chgData name="Taylor W Brown" userId="0f2020af-9c10-4c65-8504-f68f10e9189e" providerId="ADAL" clId="{8536AA6D-E205-42A2-9CC3-0670B8C4EA0F}" dt="2026-07-21T20:38:07.924" v="187" actId="26606"/>
          <ac:cxnSpMkLst>
            <pc:docMk/>
            <pc:sldMk cId="2312806068" sldId="353"/>
            <ac:cxnSpMk id="49" creationId="{1F5DC8C3-BA5F-4EED-BB9A-A14272BD82A1}"/>
          </ac:cxnSpMkLst>
        </pc:cxnChg>
        <pc:cxnChg chg="add del">
          <ac:chgData name="Taylor W Brown" userId="0f2020af-9c10-4c65-8504-f68f10e9189e" providerId="ADAL" clId="{8536AA6D-E205-42A2-9CC3-0670B8C4EA0F}" dt="2026-07-21T20:38:07.924" v="187" actId="26606"/>
          <ac:cxnSpMkLst>
            <pc:docMk/>
            <pc:sldMk cId="2312806068" sldId="353"/>
            <ac:cxnSpMk id="51" creationId="{D5B557D3-D7B4-404B-84A1-9BD182BE5B06}"/>
          </ac:cxnSpMkLst>
        </pc:cxnChg>
        <pc:cxnChg chg="add">
          <ac:chgData name="Taylor W Brown" userId="0f2020af-9c10-4c65-8504-f68f10e9189e" providerId="ADAL" clId="{8536AA6D-E205-42A2-9CC3-0670B8C4EA0F}" dt="2026-07-21T20:38:07.924" v="187" actId="26606"/>
          <ac:cxnSpMkLst>
            <pc:docMk/>
            <pc:sldMk cId="2312806068" sldId="353"/>
            <ac:cxnSpMk id="58" creationId="{1F5DC8C3-BA5F-4EED-BB9A-A14272BD82A1}"/>
          </ac:cxnSpMkLst>
        </pc:cxnChg>
        <pc:cxnChg chg="add">
          <ac:chgData name="Taylor W Brown" userId="0f2020af-9c10-4c65-8504-f68f10e9189e" providerId="ADAL" clId="{8536AA6D-E205-42A2-9CC3-0670B8C4EA0F}" dt="2026-07-21T20:38:07.924" v="187" actId="26606"/>
          <ac:cxnSpMkLst>
            <pc:docMk/>
            <pc:sldMk cId="2312806068" sldId="353"/>
            <ac:cxnSpMk id="62" creationId="{D28A9C89-B313-458F-9C85-515930A51A93}"/>
          </ac:cxnSpMkLst>
        </pc:cxnChg>
      </pc:sldChg>
      <pc:sldChg chg="modSp add mod">
        <pc:chgData name="Taylor W Brown" userId="0f2020af-9c10-4c65-8504-f68f10e9189e" providerId="ADAL" clId="{8536AA6D-E205-42A2-9CC3-0670B8C4EA0F}" dt="2026-07-21T20:40:39.297" v="316" actId="115"/>
        <pc:sldMkLst>
          <pc:docMk/>
          <pc:sldMk cId="2679713658" sldId="354"/>
        </pc:sldMkLst>
        <pc:spChg chg="mod">
          <ac:chgData name="Taylor W Brown" userId="0f2020af-9c10-4c65-8504-f68f10e9189e" providerId="ADAL" clId="{8536AA6D-E205-42A2-9CC3-0670B8C4EA0F}" dt="2026-07-21T20:40:39.297" v="316" actId="115"/>
          <ac:spMkLst>
            <pc:docMk/>
            <pc:sldMk cId="2679713658" sldId="354"/>
            <ac:spMk id="3" creationId="{528D9ACB-1ABD-9CCD-5713-C79CCF02D43E}"/>
          </ac:spMkLst>
        </pc:spChg>
      </pc:sldChg>
      <pc:sldChg chg="addSp delSp modSp new mod setBg">
        <pc:chgData name="Taylor W Brown" userId="0f2020af-9c10-4c65-8504-f68f10e9189e" providerId="ADAL" clId="{8536AA6D-E205-42A2-9CC3-0670B8C4EA0F}" dt="2026-07-22T14:56:01.979" v="1507" actId="114"/>
        <pc:sldMkLst>
          <pc:docMk/>
          <pc:sldMk cId="4108478348" sldId="355"/>
        </pc:sldMkLst>
        <pc:spChg chg="mod">
          <ac:chgData name="Taylor W Brown" userId="0f2020af-9c10-4c65-8504-f68f10e9189e" providerId="ADAL" clId="{8536AA6D-E205-42A2-9CC3-0670B8C4EA0F}" dt="2026-07-21T20:55:31.476" v="918" actId="27636"/>
          <ac:spMkLst>
            <pc:docMk/>
            <pc:sldMk cId="4108478348" sldId="355"/>
            <ac:spMk id="2" creationId="{F0E42367-68D5-6488-D384-689D61B734E3}"/>
          </ac:spMkLst>
        </pc:spChg>
        <pc:spChg chg="mod">
          <ac:chgData name="Taylor W Brown" userId="0f2020af-9c10-4c65-8504-f68f10e9189e" providerId="ADAL" clId="{8536AA6D-E205-42A2-9CC3-0670B8C4EA0F}" dt="2026-07-22T14:56:01.979" v="1507" actId="114"/>
          <ac:spMkLst>
            <pc:docMk/>
            <pc:sldMk cId="4108478348" sldId="355"/>
            <ac:spMk id="3" creationId="{ADABCCA8-EFA7-5377-7AB2-804969D8B395}"/>
          </ac:spMkLst>
        </pc:spChg>
        <pc:spChg chg="del">
          <ac:chgData name="Taylor W Brown" userId="0f2020af-9c10-4c65-8504-f68f10e9189e" providerId="ADAL" clId="{8536AA6D-E205-42A2-9CC3-0670B8C4EA0F}" dt="2026-07-21T20:54:50.578" v="901" actId="931"/>
          <ac:spMkLst>
            <pc:docMk/>
            <pc:sldMk cId="4108478348" sldId="355"/>
            <ac:spMk id="4" creationId="{41F3F003-898D-606B-2271-D5494A2940F4}"/>
          </ac:spMkLst>
        </pc:spChg>
        <pc:spChg chg="add">
          <ac:chgData name="Taylor W Brown" userId="0f2020af-9c10-4c65-8504-f68f10e9189e" providerId="ADAL" clId="{8536AA6D-E205-42A2-9CC3-0670B8C4EA0F}" dt="2026-07-21T20:55:00.138" v="904" actId="26606"/>
          <ac:spMkLst>
            <pc:docMk/>
            <pc:sldMk cId="4108478348" sldId="355"/>
            <ac:spMk id="11" creationId="{416A0E3C-60E6-4F39-BC55-5F7C224E1F7C}"/>
          </ac:spMkLst>
        </pc:spChg>
        <pc:spChg chg="add">
          <ac:chgData name="Taylor W Brown" userId="0f2020af-9c10-4c65-8504-f68f10e9189e" providerId="ADAL" clId="{8536AA6D-E205-42A2-9CC3-0670B8C4EA0F}" dt="2026-07-21T20:55:00.138" v="904" actId="26606"/>
          <ac:spMkLst>
            <pc:docMk/>
            <pc:sldMk cId="4108478348" sldId="355"/>
            <ac:spMk id="15" creationId="{873ECEC8-0F24-45B8-950F-35FC94BCEAC8}"/>
          </ac:spMkLst>
        </pc:spChg>
        <pc:spChg chg="add">
          <ac:chgData name="Taylor W Brown" userId="0f2020af-9c10-4c65-8504-f68f10e9189e" providerId="ADAL" clId="{8536AA6D-E205-42A2-9CC3-0670B8C4EA0F}" dt="2026-07-21T20:55:00.138" v="904" actId="26606"/>
          <ac:spMkLst>
            <pc:docMk/>
            <pc:sldMk cId="4108478348" sldId="355"/>
            <ac:spMk id="19" creationId="{8B53612E-ADB2-4457-9688-89506397AF28}"/>
          </ac:spMkLst>
        </pc:spChg>
        <pc:picChg chg="add mod">
          <ac:chgData name="Taylor W Brown" userId="0f2020af-9c10-4c65-8504-f68f10e9189e" providerId="ADAL" clId="{8536AA6D-E205-42A2-9CC3-0670B8C4EA0F}" dt="2026-07-21T20:55:00.138" v="904" actId="26606"/>
          <ac:picMkLst>
            <pc:docMk/>
            <pc:sldMk cId="4108478348" sldId="355"/>
            <ac:picMk id="6" creationId="{17112B78-0A9A-B65D-4C3D-0896E5656A36}"/>
          </ac:picMkLst>
        </pc:picChg>
        <pc:cxnChg chg="add">
          <ac:chgData name="Taylor W Brown" userId="0f2020af-9c10-4c65-8504-f68f10e9189e" providerId="ADAL" clId="{8536AA6D-E205-42A2-9CC3-0670B8C4EA0F}" dt="2026-07-21T20:55:00.138" v="904" actId="26606"/>
          <ac:cxnSpMkLst>
            <pc:docMk/>
            <pc:sldMk cId="4108478348" sldId="355"/>
            <ac:cxnSpMk id="13" creationId="{C5025DAC-8B93-4160-B017-3A274A5828C0}"/>
          </ac:cxnSpMkLst>
        </pc:cxnChg>
        <pc:cxnChg chg="add">
          <ac:chgData name="Taylor W Brown" userId="0f2020af-9c10-4c65-8504-f68f10e9189e" providerId="ADAL" clId="{8536AA6D-E205-42A2-9CC3-0670B8C4EA0F}" dt="2026-07-21T20:55:00.138" v="904" actId="26606"/>
          <ac:cxnSpMkLst>
            <pc:docMk/>
            <pc:sldMk cId="4108478348" sldId="355"/>
            <ac:cxnSpMk id="17" creationId="{89EB8C68-FF1B-4849-867B-32D29B19F102}"/>
          </ac:cxnSpMkLst>
        </pc:cxnChg>
      </pc:sldChg>
      <pc:sldChg chg="modSp add mod ord">
        <pc:chgData name="Taylor W Brown" userId="0f2020af-9c10-4c65-8504-f68f10e9189e" providerId="ADAL" clId="{8536AA6D-E205-42A2-9CC3-0670B8C4EA0F}" dt="2026-07-21T21:03:12.798" v="1164"/>
        <pc:sldMkLst>
          <pc:docMk/>
          <pc:sldMk cId="3474547891" sldId="356"/>
        </pc:sldMkLst>
        <pc:spChg chg="mod">
          <ac:chgData name="Taylor W Brown" userId="0f2020af-9c10-4c65-8504-f68f10e9189e" providerId="ADAL" clId="{8536AA6D-E205-42A2-9CC3-0670B8C4EA0F}" dt="2026-07-21T20:55:41.385" v="933" actId="20577"/>
          <ac:spMkLst>
            <pc:docMk/>
            <pc:sldMk cId="3474547891" sldId="356"/>
            <ac:spMk id="2" creationId="{80E9AD8A-1DD0-5798-279E-723AFBF21AB2}"/>
          </ac:spMkLst>
        </pc:spChg>
        <pc:spChg chg="mod">
          <ac:chgData name="Taylor W Brown" userId="0f2020af-9c10-4c65-8504-f68f10e9189e" providerId="ADAL" clId="{8536AA6D-E205-42A2-9CC3-0670B8C4EA0F}" dt="2026-07-21T20:57:31.396" v="946" actId="2711"/>
          <ac:spMkLst>
            <pc:docMk/>
            <pc:sldMk cId="3474547891" sldId="356"/>
            <ac:spMk id="3" creationId="{8EDE50FB-473C-3BEA-8431-B03765A8981F}"/>
          </ac:spMkLst>
        </pc:spChg>
        <pc:spChg chg="mod">
          <ac:chgData name="Taylor W Brown" userId="0f2020af-9c10-4c65-8504-f68f10e9189e" providerId="ADAL" clId="{8536AA6D-E205-42A2-9CC3-0670B8C4EA0F}" dt="2026-07-21T20:57:22.950" v="945"/>
          <ac:spMkLst>
            <pc:docMk/>
            <pc:sldMk cId="3474547891" sldId="356"/>
            <ac:spMk id="5" creationId="{92CFD42C-9F4E-2D2B-754C-DED3325D89CF}"/>
          </ac:spMkLst>
        </pc:spChg>
      </pc:sldChg>
      <pc:sldChg chg="modSp add mod">
        <pc:chgData name="Taylor W Brown" userId="0f2020af-9c10-4c65-8504-f68f10e9189e" providerId="ADAL" clId="{8536AA6D-E205-42A2-9CC3-0670B8C4EA0F}" dt="2026-07-21T21:03:31.488" v="1167" actId="20577"/>
        <pc:sldMkLst>
          <pc:docMk/>
          <pc:sldMk cId="64430714" sldId="357"/>
        </pc:sldMkLst>
        <pc:spChg chg="mod">
          <ac:chgData name="Taylor W Brown" userId="0f2020af-9c10-4c65-8504-f68f10e9189e" providerId="ADAL" clId="{8536AA6D-E205-42A2-9CC3-0670B8C4EA0F}" dt="2026-07-21T20:58:27.300" v="961" actId="20577"/>
          <ac:spMkLst>
            <pc:docMk/>
            <pc:sldMk cId="64430714" sldId="357"/>
            <ac:spMk id="2" creationId="{80E9AD8A-1DD0-5798-279E-723AFBF21AB2}"/>
          </ac:spMkLst>
        </pc:spChg>
        <pc:spChg chg="mod">
          <ac:chgData name="Taylor W Brown" userId="0f2020af-9c10-4c65-8504-f68f10e9189e" providerId="ADAL" clId="{8536AA6D-E205-42A2-9CC3-0670B8C4EA0F}" dt="2026-07-21T21:03:31.488" v="1167" actId="20577"/>
          <ac:spMkLst>
            <pc:docMk/>
            <pc:sldMk cId="64430714" sldId="357"/>
            <ac:spMk id="3" creationId="{8EDE50FB-473C-3BEA-8431-B03765A8981F}"/>
          </ac:spMkLst>
        </pc:spChg>
        <pc:spChg chg="mod">
          <ac:chgData name="Taylor W Brown" userId="0f2020af-9c10-4c65-8504-f68f10e9189e" providerId="ADAL" clId="{8536AA6D-E205-42A2-9CC3-0670B8C4EA0F}" dt="2026-07-21T21:01:14.450" v="1072" actId="20577"/>
          <ac:spMkLst>
            <pc:docMk/>
            <pc:sldMk cId="64430714" sldId="357"/>
            <ac:spMk id="5" creationId="{92CFD42C-9F4E-2D2B-754C-DED3325D89CF}"/>
          </ac:spMkLst>
        </pc:spChg>
      </pc:sldChg>
      <pc:sldChg chg="modSp add mod">
        <pc:chgData name="Taylor W Brown" userId="0f2020af-9c10-4c65-8504-f68f10e9189e" providerId="ADAL" clId="{8536AA6D-E205-42A2-9CC3-0670B8C4EA0F}" dt="2026-07-22T14:57:05.648" v="1510" actId="20577"/>
        <pc:sldMkLst>
          <pc:docMk/>
          <pc:sldMk cId="29817672" sldId="358"/>
        </pc:sldMkLst>
        <pc:spChg chg="mod">
          <ac:chgData name="Taylor W Brown" userId="0f2020af-9c10-4c65-8504-f68f10e9189e" providerId="ADAL" clId="{8536AA6D-E205-42A2-9CC3-0670B8C4EA0F}" dt="2026-07-21T21:01:20.366" v="1077" actId="20577"/>
          <ac:spMkLst>
            <pc:docMk/>
            <pc:sldMk cId="29817672" sldId="358"/>
            <ac:spMk id="2" creationId="{80E9AD8A-1DD0-5798-279E-723AFBF21AB2}"/>
          </ac:spMkLst>
        </pc:spChg>
        <pc:spChg chg="mod">
          <ac:chgData name="Taylor W Brown" userId="0f2020af-9c10-4c65-8504-f68f10e9189e" providerId="ADAL" clId="{8536AA6D-E205-42A2-9CC3-0670B8C4EA0F}" dt="2026-07-21T21:02:13.090" v="1125" actId="313"/>
          <ac:spMkLst>
            <pc:docMk/>
            <pc:sldMk cId="29817672" sldId="358"/>
            <ac:spMk id="3" creationId="{8EDE50FB-473C-3BEA-8431-B03765A8981F}"/>
          </ac:spMkLst>
        </pc:spChg>
        <pc:spChg chg="mod">
          <ac:chgData name="Taylor W Brown" userId="0f2020af-9c10-4c65-8504-f68f10e9189e" providerId="ADAL" clId="{8536AA6D-E205-42A2-9CC3-0670B8C4EA0F}" dt="2026-07-22T14:57:05.648" v="1510" actId="20577"/>
          <ac:spMkLst>
            <pc:docMk/>
            <pc:sldMk cId="29817672" sldId="358"/>
            <ac:spMk id="5" creationId="{92CFD42C-9F4E-2D2B-754C-DED3325D89CF}"/>
          </ac:spMkLst>
        </pc:spChg>
      </pc:sldChg>
      <pc:sldChg chg="modSp add">
        <pc:chgData name="Taylor W Brown" userId="0f2020af-9c10-4c65-8504-f68f10e9189e" providerId="ADAL" clId="{8536AA6D-E205-42A2-9CC3-0670B8C4EA0F}" dt="2026-07-21T21:03:07.079" v="1162" actId="20577"/>
        <pc:sldMkLst>
          <pc:docMk/>
          <pc:sldMk cId="310014996" sldId="359"/>
        </pc:sldMkLst>
        <pc:spChg chg="mod">
          <ac:chgData name="Taylor W Brown" userId="0f2020af-9c10-4c65-8504-f68f10e9189e" providerId="ADAL" clId="{8536AA6D-E205-42A2-9CC3-0670B8C4EA0F}" dt="2026-07-21T21:03:07.079" v="1162" actId="20577"/>
          <ac:spMkLst>
            <pc:docMk/>
            <pc:sldMk cId="310014996" sldId="359"/>
            <ac:spMk id="3" creationId="{002F1CE8-886F-B28D-F14B-1257A7DF44C0}"/>
          </ac:spMkLst>
        </pc:spChg>
      </pc:sldChg>
      <pc:sldChg chg="add">
        <pc:chgData name="Taylor W Brown" userId="0f2020af-9c10-4c65-8504-f68f10e9189e" providerId="ADAL" clId="{8536AA6D-E205-42A2-9CC3-0670B8C4EA0F}" dt="2026-07-21T21:03:19.875" v="1165"/>
        <pc:sldMkLst>
          <pc:docMk/>
          <pc:sldMk cId="395045224" sldId="360"/>
        </pc:sldMkLst>
      </pc:sldChg>
      <pc:sldChg chg="add">
        <pc:chgData name="Taylor W Brown" userId="0f2020af-9c10-4c65-8504-f68f10e9189e" providerId="ADAL" clId="{8536AA6D-E205-42A2-9CC3-0670B8C4EA0F}" dt="2026-07-21T21:08:21.637" v="1430"/>
        <pc:sldMkLst>
          <pc:docMk/>
          <pc:sldMk cId="2389140288" sldId="361"/>
        </pc:sldMkLst>
      </pc:sldChg>
      <pc:sldMasterChg chg="delSldLayout">
        <pc:chgData name="Taylor W Brown" userId="0f2020af-9c10-4c65-8504-f68f10e9189e" providerId="ADAL" clId="{8536AA6D-E205-42A2-9CC3-0670B8C4EA0F}" dt="2026-07-21T21:07:36" v="1425" actId="2696"/>
        <pc:sldMasterMkLst>
          <pc:docMk/>
          <pc:sldMasterMk cId="2317560720" sldId="2147483764"/>
        </pc:sldMasterMkLst>
        <pc:sldLayoutChg chg="del">
          <pc:chgData name="Taylor W Brown" userId="0f2020af-9c10-4c65-8504-f68f10e9189e" providerId="ADAL" clId="{8536AA6D-E205-42A2-9CC3-0670B8C4EA0F}" dt="2026-07-21T21:07:36" v="1425" actId="2696"/>
          <pc:sldLayoutMkLst>
            <pc:docMk/>
            <pc:sldMasterMk cId="2317560720" sldId="2147483764"/>
            <pc:sldLayoutMk cId="678344687" sldId="2147483776"/>
          </pc:sldLayoutMkLst>
        </pc:sldLayoutChg>
        <pc:sldLayoutChg chg="del">
          <pc:chgData name="Taylor W Brown" userId="0f2020af-9c10-4c65-8504-f68f10e9189e" providerId="ADAL" clId="{8536AA6D-E205-42A2-9CC3-0670B8C4EA0F}" dt="2026-07-21T21:07:36" v="1425" actId="2696"/>
          <pc:sldLayoutMkLst>
            <pc:docMk/>
            <pc:sldMasterMk cId="2317560720" sldId="2147483764"/>
            <pc:sldLayoutMk cId="317866008" sldId="2147483788"/>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coloredtext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dgm:fillClrLst>
    <dgm:linClrLst meth="repeat">
      <a:schemeClr val="lt1">
        <a:alpha val="0"/>
      </a:schemeClr>
    </dgm:linClrLst>
    <dgm:effectClrLst/>
    <dgm:txLinClrLst/>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accent3">
        <a:alpha val="0"/>
      </a:schemeClr>
    </dgm:fillClrLst>
    <dgm:linClrLst meth="repeat">
      <a:schemeClr val="accent3">
        <a:alpha val="0"/>
      </a:schemeClr>
    </dgm:linClrLst>
    <dgm:effectClrLst/>
    <dgm:txLinClrLst/>
    <dgm:txFillClrLst meth="repeat">
      <a:schemeClr val="accent3"/>
    </dgm:txFillClrLst>
    <dgm:txEffectClrLst/>
  </dgm:styleLbl>
</dgm:colorsDef>
</file>

<file path=ppt/diagrams/data1.xml><?xml version="1.0" encoding="utf-8"?>
<dgm:dataModel xmlns:dgm="http://schemas.openxmlformats.org/drawingml/2006/diagram" xmlns:a="http://schemas.openxmlformats.org/drawingml/2006/main">
  <dgm:ptLst>
    <dgm:pt modelId="{7A33323B-86E6-47E3-B820-F43AA9E5C3E2}" type="doc">
      <dgm:prSet loTypeId="urn:microsoft.com/office/officeart/2018/5/layout/IconLeafLabelList" loCatId="icon" qsTypeId="urn:microsoft.com/office/officeart/2005/8/quickstyle/simple1" qsCatId="simple" csTypeId="urn:microsoft.com/office/officeart/2018/5/colors/Iconchunking_coloredtext_accent3_2" csCatId="accent3" phldr="1"/>
      <dgm:spPr/>
      <dgm:t>
        <a:bodyPr/>
        <a:lstStyle/>
        <a:p>
          <a:endParaRPr lang="en-US"/>
        </a:p>
      </dgm:t>
    </dgm:pt>
    <dgm:pt modelId="{1823C3BA-52A4-4B36-B4AA-D2E88F59098A}">
      <dgm:prSet/>
      <dgm:spPr/>
      <dgm:t>
        <a:bodyPr/>
        <a:lstStyle/>
        <a:p>
          <a:pPr>
            <a:defRPr cap="all"/>
          </a:pPr>
          <a:r>
            <a:rPr lang="en-US" dirty="0"/>
            <a:t>Understand Law</a:t>
          </a:r>
        </a:p>
      </dgm:t>
    </dgm:pt>
    <dgm:pt modelId="{49296502-B953-4E9A-9B0A-A01F0A4C1787}" type="parTrans" cxnId="{C9967FA1-8AE1-4C87-9C2B-A87AAF2B8320}">
      <dgm:prSet/>
      <dgm:spPr/>
      <dgm:t>
        <a:bodyPr/>
        <a:lstStyle/>
        <a:p>
          <a:endParaRPr lang="en-US"/>
        </a:p>
      </dgm:t>
    </dgm:pt>
    <dgm:pt modelId="{A6281327-C6D4-496C-9192-08D20079F4B8}" type="sibTrans" cxnId="{C9967FA1-8AE1-4C87-9C2B-A87AAF2B8320}">
      <dgm:prSet/>
      <dgm:spPr/>
      <dgm:t>
        <a:bodyPr/>
        <a:lstStyle/>
        <a:p>
          <a:endParaRPr lang="en-US"/>
        </a:p>
      </dgm:t>
    </dgm:pt>
    <dgm:pt modelId="{414448C8-FD46-4F85-8CC5-DDA924AC6745}">
      <dgm:prSet/>
      <dgm:spPr/>
      <dgm:t>
        <a:bodyPr/>
        <a:lstStyle/>
        <a:p>
          <a:pPr>
            <a:defRPr cap="all"/>
          </a:pPr>
          <a:r>
            <a:rPr lang="en-US" dirty="0"/>
            <a:t>Understand Resources</a:t>
          </a:r>
        </a:p>
      </dgm:t>
    </dgm:pt>
    <dgm:pt modelId="{E49BA8CA-FDE3-4283-BF84-9DBAB61E62CB}" type="parTrans" cxnId="{9FE351D3-C5F8-4F18-8375-EB1DD9446E46}">
      <dgm:prSet/>
      <dgm:spPr/>
      <dgm:t>
        <a:bodyPr/>
        <a:lstStyle/>
        <a:p>
          <a:endParaRPr lang="en-US"/>
        </a:p>
      </dgm:t>
    </dgm:pt>
    <dgm:pt modelId="{434FADB0-F021-4586-8FB2-4ED2464F661F}" type="sibTrans" cxnId="{9FE351D3-C5F8-4F18-8375-EB1DD9446E46}">
      <dgm:prSet/>
      <dgm:spPr/>
      <dgm:t>
        <a:bodyPr/>
        <a:lstStyle/>
        <a:p>
          <a:endParaRPr lang="en-US"/>
        </a:p>
      </dgm:t>
    </dgm:pt>
    <dgm:pt modelId="{6B9AB0E0-7644-4E29-960C-63056896181C}">
      <dgm:prSet/>
      <dgm:spPr/>
      <dgm:t>
        <a:bodyPr/>
        <a:lstStyle/>
        <a:p>
          <a:pPr>
            <a:defRPr cap="all"/>
          </a:pPr>
          <a:r>
            <a:rPr lang="en-US" dirty="0"/>
            <a:t>Recognize Opportunities</a:t>
          </a:r>
        </a:p>
      </dgm:t>
    </dgm:pt>
    <dgm:pt modelId="{0CC4FDFC-D088-4EA3-802D-DA7D70BF8EBC}" type="parTrans" cxnId="{B49C2A18-AC85-4CEE-976F-94BDAD9EC6BB}">
      <dgm:prSet/>
      <dgm:spPr/>
      <dgm:t>
        <a:bodyPr/>
        <a:lstStyle/>
        <a:p>
          <a:endParaRPr lang="en-US"/>
        </a:p>
      </dgm:t>
    </dgm:pt>
    <dgm:pt modelId="{75FA5BE9-8EED-4908-AD85-17C2B9AC0AA4}" type="sibTrans" cxnId="{B49C2A18-AC85-4CEE-976F-94BDAD9EC6BB}">
      <dgm:prSet/>
      <dgm:spPr/>
      <dgm:t>
        <a:bodyPr/>
        <a:lstStyle/>
        <a:p>
          <a:endParaRPr lang="en-US"/>
        </a:p>
      </dgm:t>
    </dgm:pt>
    <dgm:pt modelId="{90F8BAA9-194E-45E5-8118-686B7E50E0CF}" type="pres">
      <dgm:prSet presAssocID="{7A33323B-86E6-47E3-B820-F43AA9E5C3E2}" presName="root" presStyleCnt="0">
        <dgm:presLayoutVars>
          <dgm:dir/>
          <dgm:resizeHandles val="exact"/>
        </dgm:presLayoutVars>
      </dgm:prSet>
      <dgm:spPr/>
    </dgm:pt>
    <dgm:pt modelId="{ED4580BB-34C5-4657-AD67-32DCEB5F6B1E}" type="pres">
      <dgm:prSet presAssocID="{1823C3BA-52A4-4B36-B4AA-D2E88F59098A}" presName="compNode" presStyleCnt="0"/>
      <dgm:spPr/>
    </dgm:pt>
    <dgm:pt modelId="{1C8FEBAA-473B-40A9-B2CD-5CF35D27201A}" type="pres">
      <dgm:prSet presAssocID="{1823C3BA-52A4-4B36-B4AA-D2E88F59098A}" presName="iconBgRect" presStyleLbl="bgShp" presStyleIdx="0" presStyleCnt="3"/>
      <dgm:spPr>
        <a:prstGeom prst="round2DiagRect">
          <a:avLst>
            <a:gd name="adj1" fmla="val 29727"/>
            <a:gd name="adj2" fmla="val 0"/>
          </a:avLst>
        </a:prstGeom>
      </dgm:spPr>
    </dgm:pt>
    <dgm:pt modelId="{CD9E4DC1-843B-4BD3-B517-738E5636C2CA}" type="pres">
      <dgm:prSet presAssocID="{1823C3BA-52A4-4B36-B4AA-D2E88F59098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D2EC2E88-68DD-4ADE-BFBA-D50DE7867BFE}" type="pres">
      <dgm:prSet presAssocID="{1823C3BA-52A4-4B36-B4AA-D2E88F59098A}" presName="spaceRect" presStyleCnt="0"/>
      <dgm:spPr/>
    </dgm:pt>
    <dgm:pt modelId="{BC7CA69A-C5FD-44A5-8086-20E78F7F8AC3}" type="pres">
      <dgm:prSet presAssocID="{1823C3BA-52A4-4B36-B4AA-D2E88F59098A}" presName="textRect" presStyleLbl="revTx" presStyleIdx="0" presStyleCnt="3">
        <dgm:presLayoutVars>
          <dgm:chMax val="1"/>
          <dgm:chPref val="1"/>
        </dgm:presLayoutVars>
      </dgm:prSet>
      <dgm:spPr/>
    </dgm:pt>
    <dgm:pt modelId="{E71266D6-37B8-49D6-98F9-70DF71CB4136}" type="pres">
      <dgm:prSet presAssocID="{A6281327-C6D4-496C-9192-08D20079F4B8}" presName="sibTrans" presStyleCnt="0"/>
      <dgm:spPr/>
    </dgm:pt>
    <dgm:pt modelId="{40AE8090-2002-4D70-AC1D-A3CD526ECC5D}" type="pres">
      <dgm:prSet presAssocID="{414448C8-FD46-4F85-8CC5-DDA924AC6745}" presName="compNode" presStyleCnt="0"/>
      <dgm:spPr/>
    </dgm:pt>
    <dgm:pt modelId="{6233D050-3153-411E-8810-DBEEA40EC9EA}" type="pres">
      <dgm:prSet presAssocID="{414448C8-FD46-4F85-8CC5-DDA924AC6745}" presName="iconBgRect" presStyleLbl="bgShp" presStyleIdx="1" presStyleCnt="3"/>
      <dgm:spPr>
        <a:prstGeom prst="round2DiagRect">
          <a:avLst>
            <a:gd name="adj1" fmla="val 29727"/>
            <a:gd name="adj2" fmla="val 0"/>
          </a:avLst>
        </a:prstGeom>
      </dgm:spPr>
    </dgm:pt>
    <dgm:pt modelId="{8F991B5E-4D45-40B2-9356-1A1BA3E31366}" type="pres">
      <dgm:prSet presAssocID="{414448C8-FD46-4F85-8CC5-DDA924AC674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B1E555B3-98CD-471B-8C10-9E77B43E3162}" type="pres">
      <dgm:prSet presAssocID="{414448C8-FD46-4F85-8CC5-DDA924AC6745}" presName="spaceRect" presStyleCnt="0"/>
      <dgm:spPr/>
    </dgm:pt>
    <dgm:pt modelId="{59733F81-1861-464A-86E5-89389CEB5525}" type="pres">
      <dgm:prSet presAssocID="{414448C8-FD46-4F85-8CC5-DDA924AC6745}" presName="textRect" presStyleLbl="revTx" presStyleIdx="1" presStyleCnt="3">
        <dgm:presLayoutVars>
          <dgm:chMax val="1"/>
          <dgm:chPref val="1"/>
        </dgm:presLayoutVars>
      </dgm:prSet>
      <dgm:spPr/>
    </dgm:pt>
    <dgm:pt modelId="{E6ABADD2-580F-4DCD-BBF8-F0028ECB51F4}" type="pres">
      <dgm:prSet presAssocID="{434FADB0-F021-4586-8FB2-4ED2464F661F}" presName="sibTrans" presStyleCnt="0"/>
      <dgm:spPr/>
    </dgm:pt>
    <dgm:pt modelId="{6C162753-8A33-44FD-ADDA-F5D09C35320A}" type="pres">
      <dgm:prSet presAssocID="{6B9AB0E0-7644-4E29-960C-63056896181C}" presName="compNode" presStyleCnt="0"/>
      <dgm:spPr/>
    </dgm:pt>
    <dgm:pt modelId="{8408691B-5249-41F5-80C2-2230DBB17BAC}" type="pres">
      <dgm:prSet presAssocID="{6B9AB0E0-7644-4E29-960C-63056896181C}" presName="iconBgRect" presStyleLbl="bgShp" presStyleIdx="2" presStyleCnt="3"/>
      <dgm:spPr>
        <a:prstGeom prst="round2DiagRect">
          <a:avLst>
            <a:gd name="adj1" fmla="val 29727"/>
            <a:gd name="adj2" fmla="val 0"/>
          </a:avLst>
        </a:prstGeom>
      </dgm:spPr>
    </dgm:pt>
    <dgm:pt modelId="{E1FC0376-D3FF-444A-BD99-011A6B27574C}" type="pres">
      <dgm:prSet presAssocID="{6B9AB0E0-7644-4E29-960C-63056896181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A540CCCD-7AA7-4C71-BCB5-76073EDF9BBE}" type="pres">
      <dgm:prSet presAssocID="{6B9AB0E0-7644-4E29-960C-63056896181C}" presName="spaceRect" presStyleCnt="0"/>
      <dgm:spPr/>
    </dgm:pt>
    <dgm:pt modelId="{4E589BA4-E95A-4275-A8FE-52A08C96197B}" type="pres">
      <dgm:prSet presAssocID="{6B9AB0E0-7644-4E29-960C-63056896181C}" presName="textRect" presStyleLbl="revTx" presStyleIdx="2" presStyleCnt="3">
        <dgm:presLayoutVars>
          <dgm:chMax val="1"/>
          <dgm:chPref val="1"/>
        </dgm:presLayoutVars>
      </dgm:prSet>
      <dgm:spPr/>
    </dgm:pt>
  </dgm:ptLst>
  <dgm:cxnLst>
    <dgm:cxn modelId="{B49C2A18-AC85-4CEE-976F-94BDAD9EC6BB}" srcId="{7A33323B-86E6-47E3-B820-F43AA9E5C3E2}" destId="{6B9AB0E0-7644-4E29-960C-63056896181C}" srcOrd="2" destOrd="0" parTransId="{0CC4FDFC-D088-4EA3-802D-DA7D70BF8EBC}" sibTransId="{75FA5BE9-8EED-4908-AD85-17C2B9AC0AA4}"/>
    <dgm:cxn modelId="{C87FF773-5849-4DC3-A1E8-64EEE2D10DE1}" type="presOf" srcId="{6B9AB0E0-7644-4E29-960C-63056896181C}" destId="{4E589BA4-E95A-4275-A8FE-52A08C96197B}" srcOrd="0" destOrd="0" presId="urn:microsoft.com/office/officeart/2018/5/layout/IconLeafLabelList"/>
    <dgm:cxn modelId="{FF1BFB7B-4101-4035-BAF4-7BE38885C69C}" type="presOf" srcId="{414448C8-FD46-4F85-8CC5-DDA924AC6745}" destId="{59733F81-1861-464A-86E5-89389CEB5525}" srcOrd="0" destOrd="0" presId="urn:microsoft.com/office/officeart/2018/5/layout/IconLeafLabelList"/>
    <dgm:cxn modelId="{D4006795-B559-4D51-98E0-73A21CF718EB}" type="presOf" srcId="{7A33323B-86E6-47E3-B820-F43AA9E5C3E2}" destId="{90F8BAA9-194E-45E5-8118-686B7E50E0CF}" srcOrd="0" destOrd="0" presId="urn:microsoft.com/office/officeart/2018/5/layout/IconLeafLabelList"/>
    <dgm:cxn modelId="{C9967FA1-8AE1-4C87-9C2B-A87AAF2B8320}" srcId="{7A33323B-86E6-47E3-B820-F43AA9E5C3E2}" destId="{1823C3BA-52A4-4B36-B4AA-D2E88F59098A}" srcOrd="0" destOrd="0" parTransId="{49296502-B953-4E9A-9B0A-A01F0A4C1787}" sibTransId="{A6281327-C6D4-496C-9192-08D20079F4B8}"/>
    <dgm:cxn modelId="{9FE351D3-C5F8-4F18-8375-EB1DD9446E46}" srcId="{7A33323B-86E6-47E3-B820-F43AA9E5C3E2}" destId="{414448C8-FD46-4F85-8CC5-DDA924AC6745}" srcOrd="1" destOrd="0" parTransId="{E49BA8CA-FDE3-4283-BF84-9DBAB61E62CB}" sibTransId="{434FADB0-F021-4586-8FB2-4ED2464F661F}"/>
    <dgm:cxn modelId="{C7E105FC-BD83-46C0-B441-0CA44F837D76}" type="presOf" srcId="{1823C3BA-52A4-4B36-B4AA-D2E88F59098A}" destId="{BC7CA69A-C5FD-44A5-8086-20E78F7F8AC3}" srcOrd="0" destOrd="0" presId="urn:microsoft.com/office/officeart/2018/5/layout/IconLeafLabelList"/>
    <dgm:cxn modelId="{BB1B5FF2-CE40-4CEE-B8F7-6C54B035142F}" type="presParOf" srcId="{90F8BAA9-194E-45E5-8118-686B7E50E0CF}" destId="{ED4580BB-34C5-4657-AD67-32DCEB5F6B1E}" srcOrd="0" destOrd="0" presId="urn:microsoft.com/office/officeart/2018/5/layout/IconLeafLabelList"/>
    <dgm:cxn modelId="{2EC444DA-C397-4CC2-94DF-093116F1FC35}" type="presParOf" srcId="{ED4580BB-34C5-4657-AD67-32DCEB5F6B1E}" destId="{1C8FEBAA-473B-40A9-B2CD-5CF35D27201A}" srcOrd="0" destOrd="0" presId="urn:microsoft.com/office/officeart/2018/5/layout/IconLeafLabelList"/>
    <dgm:cxn modelId="{31CD8506-D3C4-4F2C-AF89-68C3F396E88D}" type="presParOf" srcId="{ED4580BB-34C5-4657-AD67-32DCEB5F6B1E}" destId="{CD9E4DC1-843B-4BD3-B517-738E5636C2CA}" srcOrd="1" destOrd="0" presId="urn:microsoft.com/office/officeart/2018/5/layout/IconLeafLabelList"/>
    <dgm:cxn modelId="{2949EF26-C40F-4873-9EB8-C6D3ADAEE2B0}" type="presParOf" srcId="{ED4580BB-34C5-4657-AD67-32DCEB5F6B1E}" destId="{D2EC2E88-68DD-4ADE-BFBA-D50DE7867BFE}" srcOrd="2" destOrd="0" presId="urn:microsoft.com/office/officeart/2018/5/layout/IconLeafLabelList"/>
    <dgm:cxn modelId="{56D0BD4E-FD4B-477D-9E8F-F7692822A394}" type="presParOf" srcId="{ED4580BB-34C5-4657-AD67-32DCEB5F6B1E}" destId="{BC7CA69A-C5FD-44A5-8086-20E78F7F8AC3}" srcOrd="3" destOrd="0" presId="urn:microsoft.com/office/officeart/2018/5/layout/IconLeafLabelList"/>
    <dgm:cxn modelId="{479FD98B-D04B-446E-BB68-7B71073775EF}" type="presParOf" srcId="{90F8BAA9-194E-45E5-8118-686B7E50E0CF}" destId="{E71266D6-37B8-49D6-98F9-70DF71CB4136}" srcOrd="1" destOrd="0" presId="urn:microsoft.com/office/officeart/2018/5/layout/IconLeafLabelList"/>
    <dgm:cxn modelId="{FFEDB81C-9857-49AE-907A-70893A900369}" type="presParOf" srcId="{90F8BAA9-194E-45E5-8118-686B7E50E0CF}" destId="{40AE8090-2002-4D70-AC1D-A3CD526ECC5D}" srcOrd="2" destOrd="0" presId="urn:microsoft.com/office/officeart/2018/5/layout/IconLeafLabelList"/>
    <dgm:cxn modelId="{34E90D61-D7F1-444A-AD78-C4C51E591EAA}" type="presParOf" srcId="{40AE8090-2002-4D70-AC1D-A3CD526ECC5D}" destId="{6233D050-3153-411E-8810-DBEEA40EC9EA}" srcOrd="0" destOrd="0" presId="urn:microsoft.com/office/officeart/2018/5/layout/IconLeafLabelList"/>
    <dgm:cxn modelId="{1DB30A5A-E9A6-4996-909A-934A9DAC7E2F}" type="presParOf" srcId="{40AE8090-2002-4D70-AC1D-A3CD526ECC5D}" destId="{8F991B5E-4D45-40B2-9356-1A1BA3E31366}" srcOrd="1" destOrd="0" presId="urn:microsoft.com/office/officeart/2018/5/layout/IconLeafLabelList"/>
    <dgm:cxn modelId="{CA7B97F9-DCFC-45E8-9AE3-386264EC5E3C}" type="presParOf" srcId="{40AE8090-2002-4D70-AC1D-A3CD526ECC5D}" destId="{B1E555B3-98CD-471B-8C10-9E77B43E3162}" srcOrd="2" destOrd="0" presId="urn:microsoft.com/office/officeart/2018/5/layout/IconLeafLabelList"/>
    <dgm:cxn modelId="{50EC4F07-76C8-41D9-875D-151E94E52B86}" type="presParOf" srcId="{40AE8090-2002-4D70-AC1D-A3CD526ECC5D}" destId="{59733F81-1861-464A-86E5-89389CEB5525}" srcOrd="3" destOrd="0" presId="urn:microsoft.com/office/officeart/2018/5/layout/IconLeafLabelList"/>
    <dgm:cxn modelId="{771F830F-9BDE-4399-91AA-788BF2A23211}" type="presParOf" srcId="{90F8BAA9-194E-45E5-8118-686B7E50E0CF}" destId="{E6ABADD2-580F-4DCD-BBF8-F0028ECB51F4}" srcOrd="3" destOrd="0" presId="urn:microsoft.com/office/officeart/2018/5/layout/IconLeafLabelList"/>
    <dgm:cxn modelId="{95080370-DC78-4500-AD06-FDA42871CB23}" type="presParOf" srcId="{90F8BAA9-194E-45E5-8118-686B7E50E0CF}" destId="{6C162753-8A33-44FD-ADDA-F5D09C35320A}" srcOrd="4" destOrd="0" presId="urn:microsoft.com/office/officeart/2018/5/layout/IconLeafLabelList"/>
    <dgm:cxn modelId="{694360CF-4504-483D-8F9D-AA7B639665C8}" type="presParOf" srcId="{6C162753-8A33-44FD-ADDA-F5D09C35320A}" destId="{8408691B-5249-41F5-80C2-2230DBB17BAC}" srcOrd="0" destOrd="0" presId="urn:microsoft.com/office/officeart/2018/5/layout/IconLeafLabelList"/>
    <dgm:cxn modelId="{51A04ED9-5A75-4625-86E0-52B928CC2C96}" type="presParOf" srcId="{6C162753-8A33-44FD-ADDA-F5D09C35320A}" destId="{E1FC0376-D3FF-444A-BD99-011A6B27574C}" srcOrd="1" destOrd="0" presId="urn:microsoft.com/office/officeart/2018/5/layout/IconLeafLabelList"/>
    <dgm:cxn modelId="{895EA1E3-CCE4-4D8D-8A69-31AFBB62FBE0}" type="presParOf" srcId="{6C162753-8A33-44FD-ADDA-F5D09C35320A}" destId="{A540CCCD-7AA7-4C71-BCB5-76073EDF9BBE}" srcOrd="2" destOrd="0" presId="urn:microsoft.com/office/officeart/2018/5/layout/IconLeafLabelList"/>
    <dgm:cxn modelId="{CCA506E8-EA6B-4325-811D-C868E68FE4E1}" type="presParOf" srcId="{6C162753-8A33-44FD-ADDA-F5D09C35320A}" destId="{4E589BA4-E95A-4275-A8FE-52A08C96197B}"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8FEBAA-473B-40A9-B2CD-5CF35D27201A}">
      <dsp:nvSpPr>
        <dsp:cNvPr id="0" name=""/>
        <dsp:cNvSpPr/>
      </dsp:nvSpPr>
      <dsp:spPr>
        <a:xfrm>
          <a:off x="616949" y="340539"/>
          <a:ext cx="1818562" cy="181856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9E4DC1-843B-4BD3-B517-738E5636C2CA}">
      <dsp:nvSpPr>
        <dsp:cNvPr id="0" name=""/>
        <dsp:cNvSpPr/>
      </dsp:nvSpPr>
      <dsp:spPr>
        <a:xfrm>
          <a:off x="1004512" y="72810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C7CA69A-C5FD-44A5-8086-20E78F7F8AC3}">
      <dsp:nvSpPr>
        <dsp:cNvPr id="0" name=""/>
        <dsp:cNvSpPr/>
      </dsp:nvSpPr>
      <dsp:spPr>
        <a:xfrm>
          <a:off x="35606"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dirty="0"/>
            <a:t>Understand Law</a:t>
          </a:r>
        </a:p>
      </dsp:txBody>
      <dsp:txXfrm>
        <a:off x="35606" y="2725540"/>
        <a:ext cx="2981250" cy="720000"/>
      </dsp:txXfrm>
    </dsp:sp>
    <dsp:sp modelId="{6233D050-3153-411E-8810-DBEEA40EC9EA}">
      <dsp:nvSpPr>
        <dsp:cNvPr id="0" name=""/>
        <dsp:cNvSpPr/>
      </dsp:nvSpPr>
      <dsp:spPr>
        <a:xfrm>
          <a:off x="4119918" y="340539"/>
          <a:ext cx="1818562" cy="181856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991B5E-4D45-40B2-9356-1A1BA3E31366}">
      <dsp:nvSpPr>
        <dsp:cNvPr id="0" name=""/>
        <dsp:cNvSpPr/>
      </dsp:nvSpPr>
      <dsp:spPr>
        <a:xfrm>
          <a:off x="4507481" y="72810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9733F81-1861-464A-86E5-89389CEB5525}">
      <dsp:nvSpPr>
        <dsp:cNvPr id="0" name=""/>
        <dsp:cNvSpPr/>
      </dsp:nvSpPr>
      <dsp:spPr>
        <a:xfrm>
          <a:off x="3538574"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dirty="0"/>
            <a:t>Understand Resources</a:t>
          </a:r>
        </a:p>
      </dsp:txBody>
      <dsp:txXfrm>
        <a:off x="3538574" y="2725540"/>
        <a:ext cx="2981250" cy="720000"/>
      </dsp:txXfrm>
    </dsp:sp>
    <dsp:sp modelId="{8408691B-5249-41F5-80C2-2230DBB17BAC}">
      <dsp:nvSpPr>
        <dsp:cNvPr id="0" name=""/>
        <dsp:cNvSpPr/>
      </dsp:nvSpPr>
      <dsp:spPr>
        <a:xfrm>
          <a:off x="7622887" y="340539"/>
          <a:ext cx="1818562" cy="181856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FC0376-D3FF-444A-BD99-011A6B27574C}">
      <dsp:nvSpPr>
        <dsp:cNvPr id="0" name=""/>
        <dsp:cNvSpPr/>
      </dsp:nvSpPr>
      <dsp:spPr>
        <a:xfrm>
          <a:off x="8010450" y="728102"/>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589BA4-E95A-4275-A8FE-52A08C96197B}">
      <dsp:nvSpPr>
        <dsp:cNvPr id="0" name=""/>
        <dsp:cNvSpPr/>
      </dsp:nvSpPr>
      <dsp:spPr>
        <a:xfrm>
          <a:off x="7041543"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dirty="0"/>
            <a:t>Recognize Opportunities</a:t>
          </a:r>
        </a:p>
      </dsp:txBody>
      <dsp:txXfrm>
        <a:off x="7041543" y="2725540"/>
        <a:ext cx="29812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81869F-F6FC-6A0D-CE07-6B540E550EE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BA6B6C1-6185-79F5-23C8-927538634E4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341E86C-C6B4-424D-8295-67D3386172F0}" type="datetimeFigureOut">
              <a:rPr lang="en-US" smtClean="0"/>
              <a:t>7/22/2026</a:t>
            </a:fld>
            <a:endParaRPr lang="en-US" dirty="0"/>
          </a:p>
        </p:txBody>
      </p:sp>
      <p:sp>
        <p:nvSpPr>
          <p:cNvPr id="4" name="Footer Placeholder 3">
            <a:extLst>
              <a:ext uri="{FF2B5EF4-FFF2-40B4-BE49-F238E27FC236}">
                <a16:creationId xmlns:a16="http://schemas.microsoft.com/office/drawing/2014/main" id="{D875153B-EAEA-CF1E-30D7-16C2E64586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B72AFB7-47EE-893B-5887-BDC37DCA5F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F94707-CAF6-40B0-A7EA-C5F3C63CBD6B}" type="slidenum">
              <a:rPr lang="en-US" smtClean="0"/>
              <a:t>‹#›</a:t>
            </a:fld>
            <a:endParaRPr lang="en-US" dirty="0"/>
          </a:p>
        </p:txBody>
      </p:sp>
    </p:spTree>
    <p:extLst>
      <p:ext uri="{BB962C8B-B14F-4D97-AF65-F5344CB8AC3E}">
        <p14:creationId xmlns:p14="http://schemas.microsoft.com/office/powerpoint/2010/main" val="4033411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988D07-B188-44E4-ABBB-6994C1A52936}" type="datetimeFigureOut">
              <a:rPr lang="en-US" smtClean="0"/>
              <a:t>7/22/2026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42455A-0D23-4EAB-9AF9-2CC2B3066B0A}" type="slidenum">
              <a:rPr lang="en-US" smtClean="0"/>
              <a:t>‹#›</a:t>
            </a:fld>
            <a:endParaRPr lang="en-US" dirty="0"/>
          </a:p>
        </p:txBody>
      </p:sp>
    </p:spTree>
    <p:extLst>
      <p:ext uri="{BB962C8B-B14F-4D97-AF65-F5344CB8AC3E}">
        <p14:creationId xmlns:p14="http://schemas.microsoft.com/office/powerpoint/2010/main" val="3904368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C15EA-3679-DE5D-1E62-449AABC6F9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F90ED-AE18-B803-E9C1-32C84A30B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08748-6715-71F0-C0D5-357C9C2FA4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55B4A7-903A-B5EC-546B-89A2FD1B36D7}"/>
              </a:ext>
            </a:extLst>
          </p:cNvPr>
          <p:cNvSpPr>
            <a:spLocks noGrp="1"/>
          </p:cNvSpPr>
          <p:nvPr>
            <p:ph type="sldNum" sz="quarter" idx="5"/>
          </p:nvPr>
        </p:nvSpPr>
        <p:spPr/>
        <p:txBody>
          <a:bodyPr/>
          <a:lstStyle/>
          <a:p>
            <a:fld id="{0842455A-0D23-4EAB-9AF9-2CC2B3066B0A}" type="slidenum">
              <a:rPr lang="en-US" smtClean="0"/>
              <a:t>2</a:t>
            </a:fld>
            <a:endParaRPr lang="en-US" dirty="0"/>
          </a:p>
        </p:txBody>
      </p:sp>
    </p:spTree>
    <p:extLst>
      <p:ext uri="{BB962C8B-B14F-4D97-AF65-F5344CB8AC3E}">
        <p14:creationId xmlns:p14="http://schemas.microsoft.com/office/powerpoint/2010/main" val="3270706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42455A-0D23-4EAB-9AF9-2CC2B3066B0A}" type="slidenum">
              <a:rPr lang="en-US" smtClean="0"/>
              <a:t>3</a:t>
            </a:fld>
            <a:endParaRPr lang="en-US" dirty="0"/>
          </a:p>
        </p:txBody>
      </p:sp>
    </p:spTree>
    <p:extLst>
      <p:ext uri="{BB962C8B-B14F-4D97-AF65-F5344CB8AC3E}">
        <p14:creationId xmlns:p14="http://schemas.microsoft.com/office/powerpoint/2010/main" val="303961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DFFAB-91DE-B9EF-6274-A64790FD5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EDE79-FBA2-8E9E-DED4-4E2241E95A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115F15-46AA-9614-DCD5-894E980092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E4FB00-E1A6-8FD9-F3DF-CEF351A742F7}"/>
              </a:ext>
            </a:extLst>
          </p:cNvPr>
          <p:cNvSpPr>
            <a:spLocks noGrp="1"/>
          </p:cNvSpPr>
          <p:nvPr>
            <p:ph type="sldNum" sz="quarter" idx="5"/>
          </p:nvPr>
        </p:nvSpPr>
        <p:spPr/>
        <p:txBody>
          <a:bodyPr/>
          <a:lstStyle/>
          <a:p>
            <a:fld id="{0842455A-0D23-4EAB-9AF9-2CC2B3066B0A}" type="slidenum">
              <a:rPr lang="en-US" smtClean="0"/>
              <a:t>4</a:t>
            </a:fld>
            <a:endParaRPr lang="en-US" dirty="0"/>
          </a:p>
        </p:txBody>
      </p:sp>
    </p:spTree>
    <p:extLst>
      <p:ext uri="{BB962C8B-B14F-4D97-AF65-F5344CB8AC3E}">
        <p14:creationId xmlns:p14="http://schemas.microsoft.com/office/powerpoint/2010/main" val="987353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42455A-0D23-4EAB-9AF9-2CC2B3066B0A}" type="slidenum">
              <a:rPr lang="en-US" smtClean="0"/>
              <a:t>5</a:t>
            </a:fld>
            <a:endParaRPr lang="en-US" dirty="0"/>
          </a:p>
        </p:txBody>
      </p:sp>
    </p:spTree>
    <p:extLst>
      <p:ext uri="{BB962C8B-B14F-4D97-AF65-F5344CB8AC3E}">
        <p14:creationId xmlns:p14="http://schemas.microsoft.com/office/powerpoint/2010/main" val="2857980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DFFAB-91DE-B9EF-6274-A64790FD5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EDE79-FBA2-8E9E-DED4-4E2241E95A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115F15-46AA-9614-DCD5-894E980092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E4FB00-E1A6-8FD9-F3DF-CEF351A742F7}"/>
              </a:ext>
            </a:extLst>
          </p:cNvPr>
          <p:cNvSpPr>
            <a:spLocks noGrp="1"/>
          </p:cNvSpPr>
          <p:nvPr>
            <p:ph type="sldNum" sz="quarter" idx="5"/>
          </p:nvPr>
        </p:nvSpPr>
        <p:spPr/>
        <p:txBody>
          <a:bodyPr/>
          <a:lstStyle/>
          <a:p>
            <a:fld id="{0842455A-0D23-4EAB-9AF9-2CC2B3066B0A}" type="slidenum">
              <a:rPr lang="en-US" smtClean="0"/>
              <a:t>6</a:t>
            </a:fld>
            <a:endParaRPr lang="en-US" dirty="0"/>
          </a:p>
        </p:txBody>
      </p:sp>
    </p:spTree>
    <p:extLst>
      <p:ext uri="{BB962C8B-B14F-4D97-AF65-F5344CB8AC3E}">
        <p14:creationId xmlns:p14="http://schemas.microsoft.com/office/powerpoint/2010/main" val="759161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42455A-0D23-4EAB-9AF9-2CC2B3066B0A}" type="slidenum">
              <a:rPr lang="en-US" smtClean="0"/>
              <a:t>7</a:t>
            </a:fld>
            <a:endParaRPr lang="en-US" dirty="0"/>
          </a:p>
        </p:txBody>
      </p:sp>
    </p:spTree>
    <p:extLst>
      <p:ext uri="{BB962C8B-B14F-4D97-AF65-F5344CB8AC3E}">
        <p14:creationId xmlns:p14="http://schemas.microsoft.com/office/powerpoint/2010/main" val="437152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DFFAB-91DE-B9EF-6274-A64790FD5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EDE79-FBA2-8E9E-DED4-4E2241E95A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115F15-46AA-9614-DCD5-894E980092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E4FB00-E1A6-8FD9-F3DF-CEF351A742F7}"/>
              </a:ext>
            </a:extLst>
          </p:cNvPr>
          <p:cNvSpPr>
            <a:spLocks noGrp="1"/>
          </p:cNvSpPr>
          <p:nvPr>
            <p:ph type="sldNum" sz="quarter" idx="5"/>
          </p:nvPr>
        </p:nvSpPr>
        <p:spPr/>
        <p:txBody>
          <a:bodyPr/>
          <a:lstStyle/>
          <a:p>
            <a:fld id="{0842455A-0D23-4EAB-9AF9-2CC2B3066B0A}" type="slidenum">
              <a:rPr lang="en-US" smtClean="0"/>
              <a:t>8</a:t>
            </a:fld>
            <a:endParaRPr lang="en-US" dirty="0"/>
          </a:p>
        </p:txBody>
      </p:sp>
    </p:spTree>
    <p:extLst>
      <p:ext uri="{BB962C8B-B14F-4D97-AF65-F5344CB8AC3E}">
        <p14:creationId xmlns:p14="http://schemas.microsoft.com/office/powerpoint/2010/main" val="73126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42455A-0D23-4EAB-9AF9-2CC2B3066B0A}" type="slidenum">
              <a:rPr lang="en-US" smtClean="0"/>
              <a:t>9</a:t>
            </a:fld>
            <a:endParaRPr lang="en-US" dirty="0"/>
          </a:p>
        </p:txBody>
      </p:sp>
    </p:spTree>
    <p:extLst>
      <p:ext uri="{BB962C8B-B14F-4D97-AF65-F5344CB8AC3E}">
        <p14:creationId xmlns:p14="http://schemas.microsoft.com/office/powerpoint/2010/main" val="3124746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C15EA-3679-DE5D-1E62-449AABC6F9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F90ED-AE18-B803-E9C1-32C84A30B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08748-6715-71F0-C0D5-357C9C2FA4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55B4A7-903A-B5EC-546B-89A2FD1B36D7}"/>
              </a:ext>
            </a:extLst>
          </p:cNvPr>
          <p:cNvSpPr>
            <a:spLocks noGrp="1"/>
          </p:cNvSpPr>
          <p:nvPr>
            <p:ph type="sldNum" sz="quarter" idx="5"/>
          </p:nvPr>
        </p:nvSpPr>
        <p:spPr/>
        <p:txBody>
          <a:bodyPr/>
          <a:lstStyle/>
          <a:p>
            <a:fld id="{0842455A-0D23-4EAB-9AF9-2CC2B3066B0A}" type="slidenum">
              <a:rPr lang="en-US" smtClean="0"/>
              <a:t>10</a:t>
            </a:fld>
            <a:endParaRPr lang="en-US" dirty="0"/>
          </a:p>
        </p:txBody>
      </p:sp>
    </p:spTree>
    <p:extLst>
      <p:ext uri="{BB962C8B-B14F-4D97-AF65-F5344CB8AC3E}">
        <p14:creationId xmlns:p14="http://schemas.microsoft.com/office/powerpoint/2010/main" val="1574126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42455A-0D23-4EAB-9AF9-2CC2B3066B0A}" type="slidenum">
              <a:rPr lang="en-US" smtClean="0"/>
              <a:t>11</a:t>
            </a:fld>
            <a:endParaRPr lang="en-US" dirty="0"/>
          </a:p>
        </p:txBody>
      </p:sp>
    </p:spTree>
    <p:extLst>
      <p:ext uri="{BB962C8B-B14F-4D97-AF65-F5344CB8AC3E}">
        <p14:creationId xmlns:p14="http://schemas.microsoft.com/office/powerpoint/2010/main" val="2279267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42455A-0D23-4EAB-9AF9-2CC2B3066B0A}" type="slidenum">
              <a:rPr lang="en-US" smtClean="0"/>
              <a:t>12</a:t>
            </a:fld>
            <a:endParaRPr lang="en-US" dirty="0"/>
          </a:p>
        </p:txBody>
      </p:sp>
    </p:spTree>
    <p:extLst>
      <p:ext uri="{BB962C8B-B14F-4D97-AF65-F5344CB8AC3E}">
        <p14:creationId xmlns:p14="http://schemas.microsoft.com/office/powerpoint/2010/main" val="1492208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42455A-0D23-4EAB-9AF9-2CC2B3066B0A}" type="slidenum">
              <a:rPr lang="en-US" smtClean="0"/>
              <a:t>14</a:t>
            </a:fld>
            <a:endParaRPr lang="en-US" dirty="0"/>
          </a:p>
        </p:txBody>
      </p:sp>
    </p:spTree>
    <p:extLst>
      <p:ext uri="{BB962C8B-B14F-4D97-AF65-F5344CB8AC3E}">
        <p14:creationId xmlns:p14="http://schemas.microsoft.com/office/powerpoint/2010/main" val="834035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C15EA-3679-DE5D-1E62-449AABC6F9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F90ED-AE18-B803-E9C1-32C84A30B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08748-6715-71F0-C0D5-357C9C2FA4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55B4A7-903A-B5EC-546B-89A2FD1B36D7}"/>
              </a:ext>
            </a:extLst>
          </p:cNvPr>
          <p:cNvSpPr>
            <a:spLocks noGrp="1"/>
          </p:cNvSpPr>
          <p:nvPr>
            <p:ph type="sldNum" sz="quarter" idx="5"/>
          </p:nvPr>
        </p:nvSpPr>
        <p:spPr/>
        <p:txBody>
          <a:bodyPr/>
          <a:lstStyle/>
          <a:p>
            <a:fld id="{0842455A-0D23-4EAB-9AF9-2CC2B3066B0A}" type="slidenum">
              <a:rPr lang="en-US" smtClean="0"/>
              <a:t>15</a:t>
            </a:fld>
            <a:endParaRPr lang="en-US" dirty="0"/>
          </a:p>
        </p:txBody>
      </p:sp>
    </p:spTree>
    <p:extLst>
      <p:ext uri="{BB962C8B-B14F-4D97-AF65-F5344CB8AC3E}">
        <p14:creationId xmlns:p14="http://schemas.microsoft.com/office/powerpoint/2010/main" val="844817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42455A-0D23-4EAB-9AF9-2CC2B3066B0A}" type="slidenum">
              <a:rPr lang="en-US" smtClean="0"/>
              <a:t>16</a:t>
            </a:fld>
            <a:endParaRPr lang="en-US" dirty="0"/>
          </a:p>
        </p:txBody>
      </p:sp>
    </p:spTree>
    <p:extLst>
      <p:ext uri="{BB962C8B-B14F-4D97-AF65-F5344CB8AC3E}">
        <p14:creationId xmlns:p14="http://schemas.microsoft.com/office/powerpoint/2010/main" val="1247870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42455A-0D23-4EAB-9AF9-2CC2B3066B0A}" type="slidenum">
              <a:rPr lang="en-US" smtClean="0"/>
              <a:t>17</a:t>
            </a:fld>
            <a:endParaRPr lang="en-US" dirty="0"/>
          </a:p>
        </p:txBody>
      </p:sp>
    </p:spTree>
    <p:extLst>
      <p:ext uri="{BB962C8B-B14F-4D97-AF65-F5344CB8AC3E}">
        <p14:creationId xmlns:p14="http://schemas.microsoft.com/office/powerpoint/2010/main" val="1189231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C15EA-3679-DE5D-1E62-449AABC6F9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F90ED-AE18-B803-E9C1-32C84A30B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08748-6715-71F0-C0D5-357C9C2FA4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55B4A7-903A-B5EC-546B-89A2FD1B36D7}"/>
              </a:ext>
            </a:extLst>
          </p:cNvPr>
          <p:cNvSpPr>
            <a:spLocks noGrp="1"/>
          </p:cNvSpPr>
          <p:nvPr>
            <p:ph type="sldNum" sz="quarter" idx="5"/>
          </p:nvPr>
        </p:nvSpPr>
        <p:spPr/>
        <p:txBody>
          <a:bodyPr/>
          <a:lstStyle/>
          <a:p>
            <a:fld id="{0842455A-0D23-4EAB-9AF9-2CC2B3066B0A}" type="slidenum">
              <a:rPr lang="en-US" smtClean="0"/>
              <a:t>18</a:t>
            </a:fld>
            <a:endParaRPr lang="en-US" dirty="0"/>
          </a:p>
        </p:txBody>
      </p:sp>
    </p:spTree>
    <p:extLst>
      <p:ext uri="{BB962C8B-B14F-4D97-AF65-F5344CB8AC3E}">
        <p14:creationId xmlns:p14="http://schemas.microsoft.com/office/powerpoint/2010/main" val="3032466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42455A-0D23-4EAB-9AF9-2CC2B3066B0A}" type="slidenum">
              <a:rPr lang="en-US" smtClean="0"/>
              <a:t>19</a:t>
            </a:fld>
            <a:endParaRPr lang="en-US" dirty="0"/>
          </a:p>
        </p:txBody>
      </p:sp>
    </p:spTree>
    <p:extLst>
      <p:ext uri="{BB962C8B-B14F-4D97-AF65-F5344CB8AC3E}">
        <p14:creationId xmlns:p14="http://schemas.microsoft.com/office/powerpoint/2010/main" val="20549024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42455A-0D23-4EAB-9AF9-2CC2B3066B0A}" type="slidenum">
              <a:rPr lang="en-US" smtClean="0"/>
              <a:t>20</a:t>
            </a:fld>
            <a:endParaRPr lang="en-US" dirty="0"/>
          </a:p>
        </p:txBody>
      </p:sp>
    </p:spTree>
    <p:extLst>
      <p:ext uri="{BB962C8B-B14F-4D97-AF65-F5344CB8AC3E}">
        <p14:creationId xmlns:p14="http://schemas.microsoft.com/office/powerpoint/2010/main" val="803951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4263674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0918782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r>
              <a:rPr lang="en-US"/>
              <a:t>Presentation Title</a:t>
            </a:r>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2332361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r>
              <a:rPr lang="en-US"/>
              <a:t>20XX</a:t>
            </a:r>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r>
              <a:rPr lang="en-US"/>
              <a:t>Presentation Title</a:t>
            </a:r>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2708489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r>
              <a:rPr lang="en-US"/>
              <a:t>20XX</a:t>
            </a:r>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r>
              <a:rPr lang="en-US"/>
              <a:t>Presentation Title</a:t>
            </a:r>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6765163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r>
              <a:rPr lang="en-US"/>
              <a:t>20XX</a:t>
            </a:r>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r>
              <a:rPr lang="en-US"/>
              <a:t>Presentation Title</a:t>
            </a:r>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9718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5" name="Rectangle 4">
            <a:extLst>
              <a:ext uri="{FF2B5EF4-FFF2-40B4-BE49-F238E27FC236}">
                <a16:creationId xmlns:a16="http://schemas.microsoft.com/office/drawing/2014/main" id="{A8464DCA-A9BF-A892-3059-84E13570D01E}"/>
              </a:ext>
              <a:ext uri="{C183D7F6-B498-43B3-948B-1728B52AA6E4}">
                <adec:decorative xmlns:adec="http://schemas.microsoft.com/office/drawing/2017/decorative" val="1"/>
              </a:ext>
            </a:extLst>
          </p:cNvPr>
          <p:cNvSpPr/>
          <p:nvPr userDrawn="1"/>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070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r>
              <a:rPr lang="en-US"/>
              <a:t>20XX</a:t>
            </a:r>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r>
              <a:rPr lang="en-US"/>
              <a:t>Presentation Title</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52646308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r>
              <a:rPr lang="en-US"/>
              <a:t>20XX</a:t>
            </a:r>
            <a:endParaRPr lang="en-US" dirty="0"/>
          </a:p>
        </p:txBody>
      </p:sp>
      <p:sp>
        <p:nvSpPr>
          <p:cNvPr id="6" name="Footer Placeholder 5"/>
          <p:cNvSpPr>
            <a:spLocks noGrp="1"/>
          </p:cNvSpPr>
          <p:nvPr>
            <p:ph type="ftr" sz="quarter" idx="11"/>
          </p:nvPr>
        </p:nvSpPr>
        <p:spPr>
          <a:xfrm>
            <a:off x="1097279" y="6446838"/>
            <a:ext cx="6818262" cy="365125"/>
          </a:xfrm>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0067757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519895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r>
              <a:rPr lang="en-US"/>
              <a:t>Presentation Title</a:t>
            </a:r>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2545913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genda 2">
    <p:spTree>
      <p:nvGrpSpPr>
        <p:cNvPr id="1" name=""/>
        <p:cNvGrpSpPr/>
        <p:nvPr/>
      </p:nvGrpSpPr>
      <p:grpSpPr>
        <a:xfrm>
          <a:off x="0" y="0"/>
          <a:ext cx="0" cy="0"/>
          <a:chOff x="0" y="0"/>
          <a:chExt cx="0" cy="0"/>
        </a:xfrm>
      </p:grpSpPr>
      <p:sp>
        <p:nvSpPr>
          <p:cNvPr id="6" name="Title 9">
            <a:extLst>
              <a:ext uri="{FF2B5EF4-FFF2-40B4-BE49-F238E27FC236}">
                <a16:creationId xmlns:a16="http://schemas.microsoft.com/office/drawing/2014/main" id="{8832B6D9-0469-48A5-A85E-8C5D8EF86BE3}"/>
              </a:ext>
            </a:extLst>
          </p:cNvPr>
          <p:cNvSpPr>
            <a:spLocks noGrp="1"/>
          </p:cNvSpPr>
          <p:nvPr>
            <p:ph type="title" hasCustomPrompt="1"/>
          </p:nvPr>
        </p:nvSpPr>
        <p:spPr>
          <a:xfrm>
            <a:off x="1097280" y="286603"/>
            <a:ext cx="10058400" cy="1450757"/>
          </a:xfrm>
        </p:spPr>
        <p:txBody>
          <a:bodyPr/>
          <a:lstStyle/>
          <a:p>
            <a:r>
              <a:rPr lang="en-US" sz="4800" dirty="0">
                <a:solidFill>
                  <a:schemeClr val="tx1"/>
                </a:solidFill>
              </a:rPr>
              <a:t>Click to add title</a:t>
            </a:r>
            <a:endParaRPr lang="en-US" dirty="0"/>
          </a:p>
        </p:txBody>
      </p:sp>
      <p:cxnSp>
        <p:nvCxnSpPr>
          <p:cNvPr id="7" name="Straight Connector 6">
            <a:extLst>
              <a:ext uri="{FF2B5EF4-FFF2-40B4-BE49-F238E27FC236}">
                <a16:creationId xmlns:a16="http://schemas.microsoft.com/office/drawing/2014/main" id="{C8A8F00A-3EB2-4D4D-B4A7-990BB91D746D}"/>
              </a:ext>
              <a:ext uri="{C183D7F6-B498-43B3-948B-1728B52AA6E4}">
                <adec:decorative xmlns:adec="http://schemas.microsoft.com/office/drawing/2017/decorative" val="1"/>
              </a:ext>
            </a:extLst>
          </p:cNvPr>
          <p:cNvCxnSpPr/>
          <p:nvPr userDrawn="1"/>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11">
            <a:extLst>
              <a:ext uri="{FF2B5EF4-FFF2-40B4-BE49-F238E27FC236}">
                <a16:creationId xmlns:a16="http://schemas.microsoft.com/office/drawing/2014/main" id="{4142A7E4-A56F-4FC2-A81D-36A83134A219}"/>
              </a:ext>
            </a:extLst>
          </p:cNvPr>
          <p:cNvSpPr>
            <a:spLocks noGrp="1"/>
          </p:cNvSpPr>
          <p:nvPr>
            <p:ph idx="1" hasCustomPrompt="1"/>
          </p:nvPr>
        </p:nvSpPr>
        <p:spPr>
          <a:xfrm>
            <a:off x="1097280" y="2108201"/>
            <a:ext cx="10058399" cy="3760891"/>
          </a:xfrm>
        </p:spPr>
        <p:txBody>
          <a:bodyPr lIns="91440">
            <a:normAutofit/>
          </a:bodyPr>
          <a:lstStyle>
            <a:lvl1pPr marL="347472" indent="-347472">
              <a:spcBef>
                <a:spcPts val="1200"/>
              </a:spcBef>
              <a:spcAft>
                <a:spcPts val="200"/>
              </a:spcAft>
              <a:buFont typeface="Arial" panose="020B0604020202020204" pitchFamily="34" charset="0"/>
              <a:buChar char="•"/>
              <a:defRPr sz="3000"/>
            </a:lvl1pPr>
            <a:lvl2pPr>
              <a:spcBef>
                <a:spcPts val="1200"/>
              </a:spcBef>
              <a:spcAft>
                <a:spcPts val="200"/>
              </a:spcAft>
              <a:defRPr sz="3000"/>
            </a:lvl2pPr>
            <a:lvl3pPr>
              <a:spcBef>
                <a:spcPts val="1200"/>
              </a:spcBef>
              <a:spcAft>
                <a:spcPts val="200"/>
              </a:spcAft>
              <a:defRPr sz="3000"/>
            </a:lvl3pPr>
            <a:lvl4pPr>
              <a:spcBef>
                <a:spcPts val="1200"/>
              </a:spcBef>
              <a:spcAft>
                <a:spcPts val="200"/>
              </a:spcAft>
              <a:defRPr sz="3000"/>
            </a:lvl4pPr>
            <a:lvl5pPr>
              <a:spcBef>
                <a:spcPts val="1200"/>
              </a:spcBef>
              <a:spcAft>
                <a:spcPts val="200"/>
              </a:spcAft>
              <a:defRPr sz="3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r>
              <a:rPr lang="en-US" dirty="0"/>
              <a:t>Presentation Title</a:t>
            </a:r>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r>
              <a:rPr lang="en-US" dirty="0"/>
              <a:t>20XX</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164815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3">
    <p:spTree>
      <p:nvGrpSpPr>
        <p:cNvPr id="1" name=""/>
        <p:cNvGrpSpPr/>
        <p:nvPr/>
      </p:nvGrpSpPr>
      <p:grpSpPr>
        <a:xfrm>
          <a:off x="0" y="0"/>
          <a:ext cx="0" cy="0"/>
          <a:chOff x="0" y="0"/>
          <a:chExt cx="0" cy="0"/>
        </a:xfrm>
      </p:grpSpPr>
      <p:sp>
        <p:nvSpPr>
          <p:cNvPr id="6" name="Title 9">
            <a:extLst>
              <a:ext uri="{FF2B5EF4-FFF2-40B4-BE49-F238E27FC236}">
                <a16:creationId xmlns:a16="http://schemas.microsoft.com/office/drawing/2014/main" id="{8832B6D9-0469-48A5-A85E-8C5D8EF86BE3}"/>
              </a:ext>
            </a:extLst>
          </p:cNvPr>
          <p:cNvSpPr>
            <a:spLocks noGrp="1"/>
          </p:cNvSpPr>
          <p:nvPr>
            <p:ph type="title" hasCustomPrompt="1"/>
          </p:nvPr>
        </p:nvSpPr>
        <p:spPr>
          <a:xfrm>
            <a:off x="1097280" y="286603"/>
            <a:ext cx="10058400" cy="1450757"/>
          </a:xfrm>
        </p:spPr>
        <p:txBody>
          <a:bodyPr/>
          <a:lstStyle/>
          <a:p>
            <a:r>
              <a:rPr lang="en-US" sz="4800" dirty="0">
                <a:solidFill>
                  <a:schemeClr val="tx1"/>
                </a:solidFill>
              </a:rPr>
              <a:t>Click to add title</a:t>
            </a:r>
            <a:endParaRPr lang="en-US" dirty="0"/>
          </a:p>
        </p:txBody>
      </p:sp>
      <p:cxnSp>
        <p:nvCxnSpPr>
          <p:cNvPr id="7" name="Straight Connector 6">
            <a:extLst>
              <a:ext uri="{FF2B5EF4-FFF2-40B4-BE49-F238E27FC236}">
                <a16:creationId xmlns:a16="http://schemas.microsoft.com/office/drawing/2014/main" id="{C8A8F00A-3EB2-4D4D-B4A7-990BB91D746D}"/>
              </a:ext>
              <a:ext uri="{C183D7F6-B498-43B3-948B-1728B52AA6E4}">
                <adec:decorative xmlns:adec="http://schemas.microsoft.com/office/drawing/2017/decorative" val="1"/>
              </a:ext>
            </a:extLst>
          </p:cNvPr>
          <p:cNvCxnSpPr/>
          <p:nvPr userDrawn="1"/>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11">
            <a:extLst>
              <a:ext uri="{FF2B5EF4-FFF2-40B4-BE49-F238E27FC236}">
                <a16:creationId xmlns:a16="http://schemas.microsoft.com/office/drawing/2014/main" id="{4142A7E4-A56F-4FC2-A81D-36A83134A219}"/>
              </a:ext>
            </a:extLst>
          </p:cNvPr>
          <p:cNvSpPr>
            <a:spLocks noGrp="1"/>
          </p:cNvSpPr>
          <p:nvPr>
            <p:ph idx="1" hasCustomPrompt="1"/>
          </p:nvPr>
        </p:nvSpPr>
        <p:spPr>
          <a:xfrm>
            <a:off x="1097280" y="2182849"/>
            <a:ext cx="10058399" cy="3956692"/>
          </a:xfrm>
        </p:spPr>
        <p:txBody>
          <a:bodyPr lIns="91440">
            <a:normAutofit/>
          </a:bodyPr>
          <a:lstStyle>
            <a:lvl1pPr marL="0" indent="0">
              <a:spcBef>
                <a:spcPts val="1200"/>
              </a:spcBef>
              <a:spcAft>
                <a:spcPts val="200"/>
              </a:spcAft>
              <a:buFont typeface="Arial" panose="020B0604020202020204" pitchFamily="34" charset="0"/>
              <a:buNone/>
              <a:defRPr sz="2400"/>
            </a:lvl1pPr>
            <a:lvl2pPr marL="384048" indent="-182880">
              <a:spcBef>
                <a:spcPts val="1200"/>
              </a:spcBef>
              <a:spcAft>
                <a:spcPts val="200"/>
              </a:spcAft>
              <a:buClr>
                <a:schemeClr val="accent2"/>
              </a:buClr>
              <a:buFont typeface="Arial" panose="020B0604020202020204" pitchFamily="34" charset="0"/>
              <a:buChar char="•"/>
              <a:defRPr sz="2400"/>
            </a:lvl2pPr>
            <a:lvl3pPr>
              <a:spcBef>
                <a:spcPts val="1200"/>
              </a:spcBef>
              <a:spcAft>
                <a:spcPts val="200"/>
              </a:spcAft>
              <a:defRPr sz="2400"/>
            </a:lvl3pPr>
            <a:lvl4pPr>
              <a:spcBef>
                <a:spcPts val="1200"/>
              </a:spcBef>
              <a:spcAft>
                <a:spcPts val="200"/>
              </a:spcAft>
              <a:defRPr sz="2400"/>
            </a:lvl4pPr>
            <a:lvl5pPr>
              <a:spcBef>
                <a:spcPts val="1200"/>
              </a:spcBef>
              <a:spcAft>
                <a:spcPts val="200"/>
              </a:spcAft>
              <a:defRPr sz="24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r>
              <a:rPr lang="en-US" dirty="0"/>
              <a:t>Presentation Title</a:t>
            </a:r>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r>
              <a:rPr lang="en-US" dirty="0"/>
              <a:t>20XX</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70053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1">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CE0AB24-7427-4E0C-9E7C-B642B3170AF1}"/>
              </a:ext>
            </a:extLst>
          </p:cNvPr>
          <p:cNvSpPr>
            <a:spLocks noGrp="1"/>
          </p:cNvSpPr>
          <p:nvPr>
            <p:ph type="pic" sz="quarter" idx="13"/>
          </p:nvPr>
        </p:nvSpPr>
        <p:spPr>
          <a:xfrm>
            <a:off x="1524" y="0"/>
            <a:ext cx="12188952" cy="6858000"/>
          </a:xfrm>
          <a:solidFill>
            <a:schemeClr val="accent6"/>
          </a:solidFill>
        </p:spPr>
        <p:txBody>
          <a:bodyPr/>
          <a:lstStyle>
            <a:lvl1pPr algn="ctr">
              <a:defRPr/>
            </a:lvl1pPr>
          </a:lstStyle>
          <a:p>
            <a:r>
              <a:rPr lang="en-US"/>
              <a:t>Click icon to add picture</a:t>
            </a:r>
            <a:endParaRPr lang="en-US" dirty="0"/>
          </a:p>
        </p:txBody>
      </p:sp>
      <p:sp>
        <p:nvSpPr>
          <p:cNvPr id="8" name="Title 1">
            <a:extLst>
              <a:ext uri="{FF2B5EF4-FFF2-40B4-BE49-F238E27FC236}">
                <a16:creationId xmlns:a16="http://schemas.microsoft.com/office/drawing/2014/main" id="{CE30A2A8-DADD-44CC-B8A3-9BFFD5E76B66}"/>
              </a:ext>
            </a:extLst>
          </p:cNvPr>
          <p:cNvSpPr>
            <a:spLocks noGrp="1"/>
          </p:cNvSpPr>
          <p:nvPr>
            <p:ph type="ctrTitle" hasCustomPrompt="1"/>
          </p:nvPr>
        </p:nvSpPr>
        <p:spPr>
          <a:xfrm>
            <a:off x="0" y="2705101"/>
            <a:ext cx="7537703" cy="2926080"/>
          </a:xfrm>
          <a:solidFill>
            <a:schemeClr val="bg1">
              <a:alpha val="93000"/>
            </a:schemeClr>
          </a:solidFill>
        </p:spPr>
        <p:txBody>
          <a:bodyPr lIns="822960" tIns="91440" bIns="822960" anchor="b" anchorCtr="0">
            <a:noAutofit/>
          </a:bodyPr>
          <a:lstStyle>
            <a:lvl1pPr>
              <a:defRPr sz="4800"/>
            </a:lvl1pPr>
          </a:lstStyle>
          <a:p>
            <a:r>
              <a:rPr lang="en-US" sz="5400" dirty="0">
                <a:solidFill>
                  <a:schemeClr val="tx1"/>
                </a:solidFill>
              </a:rPr>
              <a:t>Click to add title</a:t>
            </a:r>
          </a:p>
        </p:txBody>
      </p:sp>
      <p:sp>
        <p:nvSpPr>
          <p:cNvPr id="9" name="Subtitle 2">
            <a:extLst>
              <a:ext uri="{FF2B5EF4-FFF2-40B4-BE49-F238E27FC236}">
                <a16:creationId xmlns:a16="http://schemas.microsoft.com/office/drawing/2014/main" id="{79DF17D8-A326-44D6-A77D-42DA99E92786}"/>
              </a:ext>
            </a:extLst>
          </p:cNvPr>
          <p:cNvSpPr>
            <a:spLocks noGrp="1"/>
          </p:cNvSpPr>
          <p:nvPr>
            <p:ph type="subTitle" idx="1" hasCustomPrompt="1"/>
          </p:nvPr>
        </p:nvSpPr>
        <p:spPr>
          <a:xfrm>
            <a:off x="845389" y="4735798"/>
            <a:ext cx="6692313" cy="845849"/>
          </a:xfrm>
        </p:spPr>
        <p:txBody>
          <a:bodyPr>
            <a:normAutofit/>
          </a:bodyPr>
          <a:lstStyle>
            <a:lvl1pPr marL="0" indent="0">
              <a:buNone/>
              <a:defRPr sz="2400"/>
            </a:lvl1pPr>
          </a:lstStyle>
          <a:p>
            <a:r>
              <a:rPr lang="en-US" dirty="0">
                <a:solidFill>
                  <a:schemeClr val="tx1"/>
                </a:solidFill>
              </a:rPr>
              <a:t>Click to add subtitle</a:t>
            </a:r>
          </a:p>
        </p:txBody>
      </p:sp>
    </p:spTree>
    <p:extLst>
      <p:ext uri="{BB962C8B-B14F-4D97-AF65-F5344CB8AC3E}">
        <p14:creationId xmlns:p14="http://schemas.microsoft.com/office/powerpoint/2010/main" val="1476752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2 Columns">
    <p:spTree>
      <p:nvGrpSpPr>
        <p:cNvPr id="1" name=""/>
        <p:cNvGrpSpPr/>
        <p:nvPr/>
      </p:nvGrpSpPr>
      <p:grpSpPr>
        <a:xfrm>
          <a:off x="0" y="0"/>
          <a:ext cx="0" cy="0"/>
          <a:chOff x="0" y="0"/>
          <a:chExt cx="0" cy="0"/>
        </a:xfrm>
      </p:grpSpPr>
      <p:sp>
        <p:nvSpPr>
          <p:cNvPr id="6" name="Title 9">
            <a:extLst>
              <a:ext uri="{FF2B5EF4-FFF2-40B4-BE49-F238E27FC236}">
                <a16:creationId xmlns:a16="http://schemas.microsoft.com/office/drawing/2014/main" id="{8832B6D9-0469-48A5-A85E-8C5D8EF86BE3}"/>
              </a:ext>
            </a:extLst>
          </p:cNvPr>
          <p:cNvSpPr>
            <a:spLocks noGrp="1"/>
          </p:cNvSpPr>
          <p:nvPr>
            <p:ph type="title" hasCustomPrompt="1"/>
          </p:nvPr>
        </p:nvSpPr>
        <p:spPr>
          <a:xfrm>
            <a:off x="1097280" y="286603"/>
            <a:ext cx="10058400" cy="1450757"/>
          </a:xfrm>
        </p:spPr>
        <p:txBody>
          <a:bodyPr/>
          <a:lstStyle/>
          <a:p>
            <a:r>
              <a:rPr lang="en-US" sz="4800" dirty="0">
                <a:solidFill>
                  <a:schemeClr val="tx1"/>
                </a:solidFill>
              </a:rPr>
              <a:t>Click to add title</a:t>
            </a:r>
            <a:endParaRPr lang="en-US" dirty="0"/>
          </a:p>
        </p:txBody>
      </p:sp>
      <p:cxnSp>
        <p:nvCxnSpPr>
          <p:cNvPr id="7" name="Straight Connector 6">
            <a:extLst>
              <a:ext uri="{FF2B5EF4-FFF2-40B4-BE49-F238E27FC236}">
                <a16:creationId xmlns:a16="http://schemas.microsoft.com/office/drawing/2014/main" id="{C8A8F00A-3EB2-4D4D-B4A7-990BB91D746D}"/>
              </a:ext>
              <a:ext uri="{C183D7F6-B498-43B3-948B-1728B52AA6E4}">
                <adec:decorative xmlns:adec="http://schemas.microsoft.com/office/drawing/2017/decorative" val="1"/>
              </a:ext>
            </a:extLst>
          </p:cNvPr>
          <p:cNvCxnSpPr/>
          <p:nvPr userDrawn="1"/>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11">
            <a:extLst>
              <a:ext uri="{FF2B5EF4-FFF2-40B4-BE49-F238E27FC236}">
                <a16:creationId xmlns:a16="http://schemas.microsoft.com/office/drawing/2014/main" id="{4142A7E4-A56F-4FC2-A81D-36A83134A219}"/>
              </a:ext>
            </a:extLst>
          </p:cNvPr>
          <p:cNvSpPr>
            <a:spLocks noGrp="1"/>
          </p:cNvSpPr>
          <p:nvPr>
            <p:ph idx="1" hasCustomPrompt="1"/>
          </p:nvPr>
        </p:nvSpPr>
        <p:spPr>
          <a:xfrm>
            <a:off x="1097281" y="2183367"/>
            <a:ext cx="4998720" cy="3914850"/>
          </a:xfrm>
        </p:spPr>
        <p:txBody>
          <a:bodyPr lIns="91440">
            <a:normAutofit/>
          </a:bodyPr>
          <a:lstStyle>
            <a:lvl1pPr marL="0" indent="0">
              <a:spcBef>
                <a:spcPts val="1200"/>
              </a:spcBef>
              <a:spcAft>
                <a:spcPts val="200"/>
              </a:spcAft>
              <a:buFont typeface="Arial" panose="020B0604020202020204" pitchFamily="34" charset="0"/>
              <a:buNone/>
              <a:defRPr sz="2400"/>
            </a:lvl1pPr>
            <a:lvl2pPr marL="347472" indent="-182880">
              <a:spcBef>
                <a:spcPts val="1200"/>
              </a:spcBef>
              <a:spcAft>
                <a:spcPts val="200"/>
              </a:spcAft>
              <a:buClr>
                <a:schemeClr val="accent2"/>
              </a:buClr>
              <a:buFont typeface="Arial" panose="020B0604020202020204" pitchFamily="34" charset="0"/>
              <a:buChar char="•"/>
              <a:defRPr sz="2400"/>
            </a:lvl2pPr>
            <a:lvl3pPr marL="566928" indent="-182880">
              <a:spcBef>
                <a:spcPts val="1200"/>
              </a:spcBef>
              <a:spcAft>
                <a:spcPts val="200"/>
              </a:spcAft>
              <a:buClr>
                <a:schemeClr val="accent2"/>
              </a:buClr>
              <a:buFont typeface="Arial" panose="020B0604020202020204" pitchFamily="34" charset="0"/>
              <a:buChar char="•"/>
              <a:defRPr sz="2400"/>
            </a:lvl3pPr>
            <a:lvl4pPr marL="749808" indent="-182880">
              <a:spcBef>
                <a:spcPts val="1200"/>
              </a:spcBef>
              <a:spcAft>
                <a:spcPts val="200"/>
              </a:spcAft>
              <a:buClr>
                <a:schemeClr val="accent2"/>
              </a:buClr>
              <a:buFont typeface="Arial" panose="020B0604020202020204" pitchFamily="34" charset="0"/>
              <a:buChar char="•"/>
              <a:defRPr sz="2400"/>
            </a:lvl4pPr>
            <a:lvl5pPr marL="932688" indent="-182880">
              <a:spcBef>
                <a:spcPts val="1200"/>
              </a:spcBef>
              <a:spcAft>
                <a:spcPts val="200"/>
              </a:spcAft>
              <a:buClr>
                <a:schemeClr val="accent2"/>
              </a:buClr>
              <a:buFont typeface="Arial" panose="020B0604020202020204" pitchFamily="34" charset="0"/>
              <a:buChar char="•"/>
              <a:defRPr sz="24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r>
              <a:rPr lang="en-US" dirty="0"/>
              <a:t>Presentation Title</a:t>
            </a:r>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r>
              <a:rPr lang="en-US" dirty="0"/>
              <a:t>20XX</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0" name="Content Placeholder 11">
            <a:extLst>
              <a:ext uri="{FF2B5EF4-FFF2-40B4-BE49-F238E27FC236}">
                <a16:creationId xmlns:a16="http://schemas.microsoft.com/office/drawing/2014/main" id="{BEAF6B01-7E55-3A14-DE85-588680B0910B}"/>
              </a:ext>
            </a:extLst>
          </p:cNvPr>
          <p:cNvSpPr>
            <a:spLocks noGrp="1"/>
          </p:cNvSpPr>
          <p:nvPr>
            <p:ph idx="13" hasCustomPrompt="1"/>
          </p:nvPr>
        </p:nvSpPr>
        <p:spPr>
          <a:xfrm>
            <a:off x="6503438" y="2183367"/>
            <a:ext cx="4672294" cy="3914850"/>
          </a:xfrm>
        </p:spPr>
        <p:txBody>
          <a:bodyPr lIns="91440">
            <a:normAutofit/>
          </a:bodyPr>
          <a:lstStyle>
            <a:lvl1pPr marL="0" indent="0">
              <a:spcBef>
                <a:spcPts val="1200"/>
              </a:spcBef>
              <a:spcAft>
                <a:spcPts val="200"/>
              </a:spcAft>
              <a:buFont typeface="Arial" panose="020B0604020202020204" pitchFamily="34" charset="0"/>
              <a:buNone/>
              <a:defRPr sz="2400"/>
            </a:lvl1pPr>
            <a:lvl2pPr marL="347472" indent="-182880">
              <a:spcBef>
                <a:spcPts val="1200"/>
              </a:spcBef>
              <a:spcAft>
                <a:spcPts val="200"/>
              </a:spcAft>
              <a:buClr>
                <a:schemeClr val="accent2"/>
              </a:buClr>
              <a:buFont typeface="Arial" panose="020B0604020202020204" pitchFamily="34" charset="0"/>
              <a:buChar char="•"/>
              <a:defRPr sz="2400"/>
            </a:lvl2pPr>
            <a:lvl3pPr marL="566928" indent="-182880">
              <a:spcBef>
                <a:spcPts val="1200"/>
              </a:spcBef>
              <a:spcAft>
                <a:spcPts val="200"/>
              </a:spcAft>
              <a:buClr>
                <a:schemeClr val="accent2"/>
              </a:buClr>
              <a:buFont typeface="Arial" panose="020B0604020202020204" pitchFamily="34" charset="0"/>
              <a:buChar char="•"/>
              <a:defRPr sz="2400"/>
            </a:lvl3pPr>
            <a:lvl4pPr marL="749808" indent="-182880">
              <a:spcBef>
                <a:spcPts val="1200"/>
              </a:spcBef>
              <a:spcAft>
                <a:spcPts val="200"/>
              </a:spcAft>
              <a:buClr>
                <a:schemeClr val="accent2"/>
              </a:buClr>
              <a:buFont typeface="Arial" panose="020B0604020202020204" pitchFamily="34" charset="0"/>
              <a:buChar char="•"/>
              <a:defRPr sz="2400"/>
            </a:lvl4pPr>
            <a:lvl5pPr marL="932688" indent="-182880">
              <a:spcBef>
                <a:spcPts val="1200"/>
              </a:spcBef>
              <a:spcAft>
                <a:spcPts val="200"/>
              </a:spcAft>
              <a:buClr>
                <a:schemeClr val="accent2"/>
              </a:buClr>
              <a:buFont typeface="Arial" panose="020B0604020202020204" pitchFamily="34" charset="0"/>
              <a:buChar char="•"/>
              <a:defRPr sz="24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51363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Title and Content and 2 Columns Left 1">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5F368C9-4803-45FD-A0BA-26B5679AFCD4}"/>
              </a:ext>
            </a:extLst>
          </p:cNvPr>
          <p:cNvSpPr>
            <a:spLocks noGrp="1"/>
          </p:cNvSpPr>
          <p:nvPr>
            <p:ph type="title"/>
          </p:nvPr>
        </p:nvSpPr>
        <p:spPr>
          <a:xfrm>
            <a:off x="5131676" y="286603"/>
            <a:ext cx="6024004" cy="1788527"/>
          </a:xfrm>
        </p:spPr>
        <p:txBody>
          <a:bodyPr/>
          <a:lstStyle>
            <a:lvl1pPr>
              <a:defRPr/>
            </a:lvl1pPr>
          </a:lstStyle>
          <a:p>
            <a:r>
              <a:rPr lang="en-US"/>
              <a:t>Click to edit Master title style</a:t>
            </a:r>
            <a:endParaRPr lang="en-US" dirty="0"/>
          </a:p>
        </p:txBody>
      </p:sp>
      <p:cxnSp>
        <p:nvCxnSpPr>
          <p:cNvPr id="16" name="Straight Connector 15">
            <a:extLst>
              <a:ext uri="{FF2B5EF4-FFF2-40B4-BE49-F238E27FC236}">
                <a16:creationId xmlns:a16="http://schemas.microsoft.com/office/drawing/2014/main" id="{C6487FB7-F6EE-0454-5FB0-228B2EBCBD55}"/>
              </a:ext>
              <a:ext uri="{C183D7F6-B498-43B3-948B-1728B52AA6E4}">
                <adec:decorative xmlns:adec="http://schemas.microsoft.com/office/drawing/2017/decorative" val="1"/>
              </a:ext>
            </a:extLst>
          </p:cNvPr>
          <p:cNvCxnSpPr>
            <a:cxnSpLocks/>
          </p:cNvCxnSpPr>
          <p:nvPr userDrawn="1"/>
        </p:nvCxnSpPr>
        <p:spPr>
          <a:xfrm>
            <a:off x="5130366" y="2166571"/>
            <a:ext cx="603012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1" name="Content Placeholder 20">
            <a:extLst>
              <a:ext uri="{FF2B5EF4-FFF2-40B4-BE49-F238E27FC236}">
                <a16:creationId xmlns:a16="http://schemas.microsoft.com/office/drawing/2014/main" id="{7E27ABCA-7CD7-B1C6-D787-E3B8959F7FE4}"/>
              </a:ext>
            </a:extLst>
          </p:cNvPr>
          <p:cNvSpPr>
            <a:spLocks noGrp="1"/>
          </p:cNvSpPr>
          <p:nvPr>
            <p:ph sz="quarter" idx="15" hasCustomPrompt="1"/>
          </p:nvPr>
        </p:nvSpPr>
        <p:spPr>
          <a:xfrm>
            <a:off x="639763" y="287338"/>
            <a:ext cx="4067175" cy="2801123"/>
          </a:xfrm>
          <a:solidFill>
            <a:schemeClr val="accent6"/>
          </a:solidFill>
        </p:spPr>
        <p:txBody>
          <a:bodyPr/>
          <a:lstStyle>
            <a:lvl1pPr>
              <a:defRPr/>
            </a:lvl1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0">
            <a:extLst>
              <a:ext uri="{FF2B5EF4-FFF2-40B4-BE49-F238E27FC236}">
                <a16:creationId xmlns:a16="http://schemas.microsoft.com/office/drawing/2014/main" id="{244AF500-76F9-CD01-586B-E1B35B735F88}"/>
              </a:ext>
            </a:extLst>
          </p:cNvPr>
          <p:cNvSpPr>
            <a:spLocks noGrp="1"/>
          </p:cNvSpPr>
          <p:nvPr>
            <p:ph sz="quarter" idx="16" hasCustomPrompt="1"/>
          </p:nvPr>
        </p:nvSpPr>
        <p:spPr>
          <a:xfrm>
            <a:off x="639763" y="3416796"/>
            <a:ext cx="4067175" cy="2801124"/>
          </a:xfrm>
          <a:solidFill>
            <a:schemeClr val="accent6"/>
          </a:solidFill>
        </p:spPr>
        <p:txBody>
          <a:bodyPr/>
          <a:lstStyle>
            <a:lvl1pPr>
              <a:defRPr/>
            </a:lvl1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a:extLst>
              <a:ext uri="{FF2B5EF4-FFF2-40B4-BE49-F238E27FC236}">
                <a16:creationId xmlns:a16="http://schemas.microsoft.com/office/drawing/2014/main" id="{70EEE198-C7B9-2C56-05AC-997ADD4EE029}"/>
              </a:ext>
            </a:extLst>
          </p:cNvPr>
          <p:cNvSpPr>
            <a:spLocks noGrp="1"/>
          </p:cNvSpPr>
          <p:nvPr>
            <p:ph idx="1" hasCustomPrompt="1"/>
          </p:nvPr>
        </p:nvSpPr>
        <p:spPr>
          <a:xfrm>
            <a:off x="5131676" y="2258012"/>
            <a:ext cx="6024003" cy="3959908"/>
          </a:xfrm>
        </p:spPr>
        <p:txBody>
          <a:bodyPr lIns="91440">
            <a:normAutofit/>
          </a:bodyPr>
          <a:lstStyle>
            <a:lvl1pPr marL="0" indent="0">
              <a:spcBef>
                <a:spcPts val="1200"/>
              </a:spcBef>
              <a:spcAft>
                <a:spcPts val="200"/>
              </a:spcAft>
              <a:buNone/>
              <a:defRPr sz="2400"/>
            </a:lvl1pPr>
            <a:lvl2pPr>
              <a:spcBef>
                <a:spcPts val="1200"/>
              </a:spcBef>
              <a:spcAft>
                <a:spcPts val="200"/>
              </a:spcAft>
              <a:defRPr sz="2000"/>
            </a:lvl2pPr>
            <a:lvl3pPr>
              <a:spcBef>
                <a:spcPts val="1200"/>
              </a:spcBef>
              <a:spcAft>
                <a:spcPts val="200"/>
              </a:spcAft>
              <a:defRPr sz="1600"/>
            </a:lvl3pPr>
            <a:lvl4pPr>
              <a:spcBef>
                <a:spcPts val="1200"/>
              </a:spcBef>
              <a:spcAft>
                <a:spcPts val="200"/>
              </a:spcAft>
              <a:defRPr sz="1600"/>
            </a:lvl4pPr>
            <a:lvl5pPr>
              <a:spcBef>
                <a:spcPts val="1200"/>
              </a:spcBef>
              <a:spcAft>
                <a:spcPts val="200"/>
              </a:spcAft>
              <a:defRPr sz="16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Rectangle 13">
            <a:extLst>
              <a:ext uri="{FF2B5EF4-FFF2-40B4-BE49-F238E27FC236}">
                <a16:creationId xmlns:a16="http://schemas.microsoft.com/office/drawing/2014/main" id="{F02F1891-1ACC-4692-80A2-4F69EAAAE404}"/>
              </a:ext>
              <a:ext uri="{C183D7F6-B498-43B3-948B-1728B52AA6E4}">
                <adec:decorative xmlns:adec="http://schemas.microsoft.com/office/drawing/2017/decorative" val="1"/>
              </a:ext>
            </a:extLst>
          </p:cNvPr>
          <p:cNvSpPr/>
          <p:nvPr userDrawn="1"/>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r>
              <a:rPr lang="en-US" dirty="0"/>
              <a:t>Presentation Title</a:t>
            </a:r>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r>
              <a:rPr lang="en-US" dirty="0"/>
              <a:t>20XX</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5925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Thank you">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E322D5-1CC3-400A-A187-55543F0E8B93}"/>
              </a:ext>
              <a:ext uri="{C183D7F6-B498-43B3-948B-1728B52AA6E4}">
                <adec:decorative xmlns:adec="http://schemas.microsoft.com/office/drawing/2017/decorative" val="1"/>
              </a:ext>
            </a:extLst>
          </p:cNvPr>
          <p:cNvSpPr/>
          <p:nvPr userDrawn="1"/>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le 13">
            <a:extLst>
              <a:ext uri="{FF2B5EF4-FFF2-40B4-BE49-F238E27FC236}">
                <a16:creationId xmlns:a16="http://schemas.microsoft.com/office/drawing/2014/main" id="{EAD2187F-4097-47C0-8330-56262D32831D}"/>
              </a:ext>
              <a:ext uri="{C183D7F6-B498-43B3-948B-1728B52AA6E4}">
                <adec:decorative xmlns:adec="http://schemas.microsoft.com/office/drawing/2017/decorative" val="0"/>
              </a:ext>
            </a:extLst>
          </p:cNvPr>
          <p:cNvSpPr>
            <a:spLocks noGrp="1"/>
          </p:cNvSpPr>
          <p:nvPr>
            <p:ph type="title" hasCustomPrompt="1"/>
          </p:nvPr>
        </p:nvSpPr>
        <p:spPr>
          <a:xfrm>
            <a:off x="7859485" y="640080"/>
            <a:ext cx="3690257" cy="2450676"/>
          </a:xfrm>
        </p:spPr>
        <p:txBody>
          <a:bodyPr>
            <a:normAutofit/>
          </a:bodyPr>
          <a:lstStyle>
            <a:lvl1pPr>
              <a:defRPr/>
            </a:lvl1pPr>
          </a:lstStyle>
          <a:p>
            <a:r>
              <a:rPr lang="en-US" dirty="0"/>
              <a:t>Click to add title</a:t>
            </a:r>
          </a:p>
        </p:txBody>
      </p:sp>
      <p:cxnSp>
        <p:nvCxnSpPr>
          <p:cNvPr id="8" name="Straight Connector 7">
            <a:extLst>
              <a:ext uri="{FF2B5EF4-FFF2-40B4-BE49-F238E27FC236}">
                <a16:creationId xmlns:a16="http://schemas.microsoft.com/office/drawing/2014/main" id="{10523EF1-B104-45FE-925A-5C7906FA18C2}"/>
              </a:ext>
              <a:ext uri="{C183D7F6-B498-43B3-948B-1728B52AA6E4}">
                <adec:decorative xmlns:adec="http://schemas.microsoft.com/office/drawing/2017/decorative" val="1"/>
              </a:ext>
            </a:extLst>
          </p:cNvPr>
          <p:cNvCxnSpPr/>
          <p:nvPr userDrawn="1"/>
        </p:nvCxnSpPr>
        <p:spPr>
          <a:xfrm>
            <a:off x="7942633" y="3255512"/>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FA958037-C140-4697-8EAF-21C950A0ECC5}"/>
              </a:ext>
            </a:extLst>
          </p:cNvPr>
          <p:cNvSpPr>
            <a:spLocks noGrp="1"/>
          </p:cNvSpPr>
          <p:nvPr>
            <p:ph type="pic" sz="quarter" idx="13"/>
          </p:nvPr>
        </p:nvSpPr>
        <p:spPr>
          <a:xfrm>
            <a:off x="630936" y="640080"/>
            <a:ext cx="6912864" cy="5312664"/>
          </a:xfrm>
          <a:solidFill>
            <a:schemeClr val="accent6"/>
          </a:solidFill>
        </p:spPr>
        <p:txBody>
          <a:bodyPr>
            <a:normAutofit/>
          </a:bodyPr>
          <a:lstStyle>
            <a:lvl1pPr algn="ctr">
              <a:defRPr sz="1800"/>
            </a:lvl1pPr>
          </a:lstStyle>
          <a:p>
            <a:r>
              <a:rPr lang="en-US"/>
              <a:t>Click icon to add picture</a:t>
            </a:r>
            <a:endParaRPr lang="en-US" dirty="0"/>
          </a:p>
        </p:txBody>
      </p:sp>
      <p:sp>
        <p:nvSpPr>
          <p:cNvPr id="9" name="Content Placeholder 14">
            <a:extLst>
              <a:ext uri="{FF2B5EF4-FFF2-40B4-BE49-F238E27FC236}">
                <a16:creationId xmlns:a16="http://schemas.microsoft.com/office/drawing/2014/main" id="{44613BB0-E0E0-4B1C-9926-EBE53B5420E1}"/>
              </a:ext>
            </a:extLst>
          </p:cNvPr>
          <p:cNvSpPr>
            <a:spLocks noGrp="1"/>
          </p:cNvSpPr>
          <p:nvPr>
            <p:ph idx="1" hasCustomPrompt="1"/>
          </p:nvPr>
        </p:nvSpPr>
        <p:spPr>
          <a:xfrm>
            <a:off x="7859485" y="3429000"/>
            <a:ext cx="3690257" cy="2440094"/>
          </a:xfrm>
        </p:spPr>
        <p:txBody>
          <a:bodyPr lIns="91440">
            <a:normAutofit/>
          </a:bodyPr>
          <a:lstStyle>
            <a:lvl1pPr marL="0" indent="0">
              <a:buNone/>
              <a:defRPr/>
            </a:lvl1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r>
              <a:rPr lang="en-US" dirty="0"/>
              <a:t>Presentation Title</a:t>
            </a:r>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r>
              <a:rPr lang="en-US" dirty="0"/>
              <a:t>20XX</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9852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r>
              <a:rPr lang="en-US"/>
              <a:t>20XX</a:t>
            </a:r>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r>
              <a:rPr lang="en-US"/>
              <a:t>Presentation Title</a:t>
            </a:r>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56072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7" r:id="rId12"/>
    <p:sldLayoutId id="2147483780" r:id="rId13"/>
    <p:sldLayoutId id="2147483781" r:id="rId14"/>
    <p:sldLayoutId id="2147483782" r:id="rId15"/>
    <p:sldLayoutId id="2147483784" r:id="rId16"/>
    <p:sldLayoutId id="2147483785" r:id="rId17"/>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2.jfi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C099B-5C57-83EE-9A9F-95DB6121CFA1}"/>
              </a:ext>
            </a:extLst>
          </p:cNvPr>
          <p:cNvSpPr>
            <a:spLocks noGrp="1"/>
          </p:cNvSpPr>
          <p:nvPr>
            <p:ph type="ctrTitle"/>
          </p:nvPr>
        </p:nvSpPr>
        <p:spPr>
          <a:xfrm>
            <a:off x="6730000" y="639098"/>
            <a:ext cx="4813072" cy="3494790"/>
          </a:xfrm>
        </p:spPr>
        <p:txBody>
          <a:bodyPr>
            <a:normAutofit/>
          </a:bodyPr>
          <a:lstStyle/>
          <a:p>
            <a:r>
              <a:rPr lang="en-US"/>
              <a:t>Course No. </a:t>
            </a:r>
            <a:r>
              <a:rPr lang="en-US" b="0" i="0" u="none" strike="noStrike" baseline="0"/>
              <a:t>174328423</a:t>
            </a:r>
            <a:endParaRPr lang="en-US"/>
          </a:p>
        </p:txBody>
      </p:sp>
      <p:sp>
        <p:nvSpPr>
          <p:cNvPr id="3" name="Subtitle 2">
            <a:extLst>
              <a:ext uri="{FF2B5EF4-FFF2-40B4-BE49-F238E27FC236}">
                <a16:creationId xmlns:a16="http://schemas.microsoft.com/office/drawing/2014/main" id="{9DB73903-E080-07CF-38DD-9F26A5F79479}"/>
              </a:ext>
            </a:extLst>
          </p:cNvPr>
          <p:cNvSpPr>
            <a:spLocks noGrp="1"/>
          </p:cNvSpPr>
          <p:nvPr>
            <p:ph type="subTitle" idx="1"/>
          </p:nvPr>
        </p:nvSpPr>
        <p:spPr>
          <a:xfrm>
            <a:off x="6729999" y="4455621"/>
            <a:ext cx="4829101" cy="1238616"/>
          </a:xfrm>
        </p:spPr>
        <p:txBody>
          <a:bodyPr>
            <a:normAutofit/>
          </a:bodyPr>
          <a:lstStyle/>
          <a:p>
            <a:r>
              <a:rPr lang="en-US">
                <a:solidFill>
                  <a:schemeClr val="tx1">
                    <a:lumMod val="85000"/>
                    <a:lumOff val="15000"/>
                  </a:schemeClr>
                </a:solidFill>
              </a:rPr>
              <a:t>Summer Seminar – 2026</a:t>
            </a:r>
          </a:p>
          <a:p>
            <a:r>
              <a:rPr lang="en-US">
                <a:solidFill>
                  <a:schemeClr val="tx1">
                    <a:lumMod val="85000"/>
                    <a:lumOff val="15000"/>
                  </a:schemeClr>
                </a:solidFill>
              </a:rPr>
              <a:t>FPD – N.D. Tex. </a:t>
            </a:r>
          </a:p>
        </p:txBody>
      </p:sp>
      <p:pic>
        <p:nvPicPr>
          <p:cNvPr id="5" name="Picture 4" descr="Logo&#10;&#10;Description automatically generated">
            <a:extLst>
              <a:ext uri="{FF2B5EF4-FFF2-40B4-BE49-F238E27FC236}">
                <a16:creationId xmlns:a16="http://schemas.microsoft.com/office/drawing/2014/main" id="{1A16D324-AC08-5225-5D43-F53000DF7B81}"/>
              </a:ext>
            </a:extLst>
          </p:cNvPr>
          <p:cNvPicPr>
            <a:picLocks noChangeAspect="1"/>
          </p:cNvPicPr>
          <p:nvPr/>
        </p:nvPicPr>
        <p:blipFill>
          <a:blip r:embed="rId2"/>
          <a:stretch>
            <a:fillRect/>
          </a:stretch>
        </p:blipFill>
        <p:spPr>
          <a:xfrm>
            <a:off x="837921" y="640081"/>
            <a:ext cx="5054156" cy="5054156"/>
          </a:xfrm>
          <a:prstGeom prst="rect">
            <a:avLst/>
          </a:prstGeom>
        </p:spPr>
      </p:pic>
    </p:spTree>
    <p:extLst>
      <p:ext uri="{BB962C8B-B14F-4D97-AF65-F5344CB8AC3E}">
        <p14:creationId xmlns:p14="http://schemas.microsoft.com/office/powerpoint/2010/main" val="3825610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CD4AF4-660F-54C9-6597-7439C53555F8}"/>
            </a:ext>
          </a:extLst>
        </p:cNvPr>
        <p:cNvGrpSpPr/>
        <p:nvPr/>
      </p:nvGrpSpPr>
      <p:grpSpPr>
        <a:xfrm>
          <a:off x="0" y="0"/>
          <a:ext cx="0" cy="0"/>
          <a:chOff x="0" y="0"/>
          <a:chExt cx="0" cy="0"/>
        </a:xfrm>
      </p:grpSpPr>
      <p:sp>
        <p:nvSpPr>
          <p:cNvPr id="56" name="Rectangle 55">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8" name="Straight Connector 57">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60" name="Rectangle 59">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02F1CE8-886F-B28D-F14B-1257A7DF44C0}"/>
              </a:ext>
            </a:extLst>
          </p:cNvPr>
          <p:cNvSpPr>
            <a:spLocks noGrp="1"/>
          </p:cNvSpPr>
          <p:nvPr>
            <p:ph type="ctrTitle"/>
          </p:nvPr>
        </p:nvSpPr>
        <p:spPr>
          <a:xfrm>
            <a:off x="6730000" y="639097"/>
            <a:ext cx="4813072" cy="3494791"/>
          </a:xfrm>
        </p:spPr>
        <p:txBody>
          <a:bodyPr vert="horz" lIns="91440" tIns="45720" rIns="91440" bIns="45720" rtlCol="0" anchor="b" anchorCtr="0">
            <a:normAutofit/>
          </a:bodyPr>
          <a:lstStyle/>
          <a:p>
            <a:r>
              <a:rPr lang="en-US" sz="8000" dirty="0">
                <a:solidFill>
                  <a:schemeClr val="tx1">
                    <a:lumMod val="85000"/>
                    <a:lumOff val="15000"/>
                  </a:schemeClr>
                </a:solidFill>
              </a:rPr>
              <a:t>OTGO</a:t>
            </a:r>
          </a:p>
        </p:txBody>
      </p:sp>
      <p:sp>
        <p:nvSpPr>
          <p:cNvPr id="4" name="Subtitle 3">
            <a:extLst>
              <a:ext uri="{FF2B5EF4-FFF2-40B4-BE49-F238E27FC236}">
                <a16:creationId xmlns:a16="http://schemas.microsoft.com/office/drawing/2014/main" id="{0B46BA99-C7E2-0B33-7498-ECA429632B45}"/>
              </a:ext>
            </a:extLst>
          </p:cNvPr>
          <p:cNvSpPr>
            <a:spLocks noGrp="1"/>
          </p:cNvSpPr>
          <p:nvPr>
            <p:ph type="subTitle" idx="1"/>
          </p:nvPr>
        </p:nvSpPr>
        <p:spPr>
          <a:xfrm>
            <a:off x="6729999" y="4455621"/>
            <a:ext cx="4829101" cy="1238616"/>
          </a:xfrm>
        </p:spPr>
        <p:txBody>
          <a:bodyPr vert="horz" lIns="91440" tIns="45720" rIns="91440" bIns="45720" rtlCol="0">
            <a:normAutofit/>
          </a:bodyPr>
          <a:lstStyle/>
          <a:p>
            <a:r>
              <a:rPr lang="en-US" cap="all" spc="200" dirty="0">
                <a:solidFill>
                  <a:schemeClr val="tx1"/>
                </a:solidFill>
              </a:rPr>
              <a:t>Originalism for the People</a:t>
            </a:r>
          </a:p>
        </p:txBody>
      </p:sp>
      <p:pic>
        <p:nvPicPr>
          <p:cNvPr id="8" name="Picture Placeholder 7" descr="Text&#10;&#10;Description automatically generated">
            <a:extLst>
              <a:ext uri="{FF2B5EF4-FFF2-40B4-BE49-F238E27FC236}">
                <a16:creationId xmlns:a16="http://schemas.microsoft.com/office/drawing/2014/main" id="{791CE8B7-B182-A0C7-FD39-8550E18C5F2A}"/>
              </a:ext>
            </a:extLst>
          </p:cNvPr>
          <p:cNvPicPr>
            <a:picLocks noGrp="1" noChangeAspect="1"/>
          </p:cNvPicPr>
          <p:nvPr>
            <p:ph type="pic" sz="quarter" idx="13"/>
          </p:nvPr>
        </p:nvPicPr>
        <p:blipFill rotWithShape="1">
          <a:blip r:embed="rId3"/>
          <a:srcRect l="13555" r="13558" b="2"/>
          <a:stretch>
            <a:fillRect/>
          </a:stretch>
        </p:blipFill>
        <p:spPr>
          <a:xfrm>
            <a:off x="1" y="10"/>
            <a:ext cx="6096000" cy="6857990"/>
          </a:xfrm>
          <a:prstGeom prst="rect">
            <a:avLst/>
          </a:prstGeom>
        </p:spPr>
      </p:pic>
      <p:cxnSp>
        <p:nvCxnSpPr>
          <p:cNvPr id="62" name="Straight Connector 61">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280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5" name="Straight Connector 34">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88F0A37D-2337-4AAF-98B0-7E4E9B98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E44E67-57A4-9825-9E94-C2B258A68C9D}"/>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t>Goals?</a:t>
            </a:r>
          </a:p>
        </p:txBody>
      </p:sp>
      <p:cxnSp>
        <p:nvCxnSpPr>
          <p:cNvPr id="39" name="Straight Connector 38">
            <a:extLst>
              <a:ext uri="{FF2B5EF4-FFF2-40B4-BE49-F238E27FC236}">
                <a16:creationId xmlns:a16="http://schemas.microsoft.com/office/drawing/2014/main" id="{F15CCCF0-E573-463A-9760-1FDC0B2CFB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F7234D70-FB65-4E99-985E-64D219674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1E84A3BD-4A75-C170-53B0-938226F5DF19}"/>
              </a:ext>
            </a:extLst>
          </p:cNvPr>
          <p:cNvGraphicFramePr>
            <a:graphicFrameLocks noGrp="1"/>
          </p:cNvGraphicFramePr>
          <p:nvPr>
            <p:ph idx="1"/>
            <p:extLst>
              <p:ext uri="{D42A27DB-BD31-4B8C-83A1-F6EECF244321}">
                <p14:modId xmlns:p14="http://schemas.microsoft.com/office/powerpoint/2010/main" val="557674821"/>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8163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D1D13-FB0F-EB99-4206-A71F79222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8C16A5-EB21-3BF8-7678-4E5B03CCEAC4}"/>
              </a:ext>
            </a:extLst>
          </p:cNvPr>
          <p:cNvSpPr>
            <a:spLocks noGrp="1"/>
          </p:cNvSpPr>
          <p:nvPr>
            <p:ph type="title"/>
          </p:nvPr>
        </p:nvSpPr>
        <p:spPr/>
        <p:txBody>
          <a:bodyPr>
            <a:normAutofit/>
          </a:bodyPr>
          <a:lstStyle/>
          <a:p>
            <a:r>
              <a:rPr lang="en-US" sz="7000" dirty="0"/>
              <a:t>The Second Amendment </a:t>
            </a:r>
          </a:p>
        </p:txBody>
      </p:sp>
      <p:sp>
        <p:nvSpPr>
          <p:cNvPr id="3" name="Content Placeholder 2">
            <a:extLst>
              <a:ext uri="{FF2B5EF4-FFF2-40B4-BE49-F238E27FC236}">
                <a16:creationId xmlns:a16="http://schemas.microsoft.com/office/drawing/2014/main" id="{528D9ACB-1ABD-9CCD-5713-C79CCF02D43E}"/>
              </a:ext>
            </a:extLst>
          </p:cNvPr>
          <p:cNvSpPr>
            <a:spLocks noGrp="1"/>
          </p:cNvSpPr>
          <p:nvPr>
            <p:ph idx="1"/>
          </p:nvPr>
        </p:nvSpPr>
        <p:spPr/>
        <p:txBody>
          <a:bodyPr>
            <a:noAutofit/>
          </a:bodyPr>
          <a:lstStyle/>
          <a:p>
            <a:r>
              <a:rPr lang="en-US" sz="4800" dirty="0">
                <a:latin typeface="+mj-lt"/>
              </a:rPr>
              <a:t>A well regulated Militia, being necessary to the security of a free State, the right of the people to keep and bear Arms, shall not be infringed.</a:t>
            </a:r>
            <a:endParaRPr lang="en-US" sz="4800" b="0" i="0" dirty="0">
              <a:solidFill>
                <a:schemeClr val="tx1"/>
              </a:solidFill>
              <a:effectLst/>
              <a:latin typeface="+mj-lt"/>
            </a:endParaRPr>
          </a:p>
        </p:txBody>
      </p:sp>
    </p:spTree>
    <p:extLst>
      <p:ext uri="{BB962C8B-B14F-4D97-AF65-F5344CB8AC3E}">
        <p14:creationId xmlns:p14="http://schemas.microsoft.com/office/powerpoint/2010/main" val="2679713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1" name="Straight Connector 20">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0E9AD8A-1DD0-5798-279E-723AFBF21AB2}"/>
              </a:ext>
            </a:extLst>
          </p:cNvPr>
          <p:cNvSpPr>
            <a:spLocks noGrp="1"/>
          </p:cNvSpPr>
          <p:nvPr>
            <p:ph type="title"/>
          </p:nvPr>
        </p:nvSpPr>
        <p:spPr>
          <a:xfrm>
            <a:off x="643467" y="516835"/>
            <a:ext cx="3448259" cy="1666501"/>
          </a:xfrm>
        </p:spPr>
        <p:txBody>
          <a:bodyPr vert="horz" lIns="91440" tIns="45720" rIns="91440" bIns="45720" rtlCol="0" anchor="b">
            <a:normAutofit/>
          </a:bodyPr>
          <a:lstStyle/>
          <a:p>
            <a:pPr lvl="1" algn="l" rtl="0">
              <a:lnSpc>
                <a:spcPct val="90000"/>
              </a:lnSpc>
              <a:spcBef>
                <a:spcPct val="0"/>
              </a:spcBef>
            </a:pPr>
            <a:r>
              <a:rPr lang="en-US" sz="3700" i="1" kern="1200" spc="-50">
                <a:solidFill>
                  <a:srgbClr val="FFFFFF"/>
                </a:solidFill>
                <a:latin typeface="+mj-lt"/>
                <a:ea typeface="+mj-ea"/>
                <a:cs typeface="+mj-cs"/>
              </a:rPr>
              <a:t>D.C. v. Heller</a:t>
            </a:r>
            <a:r>
              <a:rPr lang="en-US" sz="3700" kern="1200" spc="-50">
                <a:solidFill>
                  <a:srgbClr val="FFFFFF"/>
                </a:solidFill>
                <a:latin typeface="+mj-lt"/>
                <a:ea typeface="+mj-ea"/>
                <a:cs typeface="+mj-cs"/>
              </a:rPr>
              <a:t>, 554 U.S. 570 (2008)</a:t>
            </a:r>
          </a:p>
        </p:txBody>
      </p:sp>
      <p:cxnSp>
        <p:nvCxnSpPr>
          <p:cNvPr id="23" name="Straight Connector 22">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EDE50FB-473C-3BEA-8431-B03765A8981F}"/>
              </a:ext>
            </a:extLst>
          </p:cNvPr>
          <p:cNvSpPr>
            <a:spLocks noGrp="1"/>
          </p:cNvSpPr>
          <p:nvPr>
            <p:ph idx="1"/>
          </p:nvPr>
        </p:nvSpPr>
        <p:spPr>
          <a:xfrm>
            <a:off x="643467" y="2546224"/>
            <a:ext cx="3448259" cy="3342747"/>
          </a:xfrm>
        </p:spPr>
        <p:txBody>
          <a:bodyPr vert="horz" lIns="0" tIns="45720" rIns="0" bIns="45720" rtlCol="0">
            <a:noAutofit/>
          </a:bodyPr>
          <a:lstStyle/>
          <a:p>
            <a:pPr>
              <a:lnSpc>
                <a:spcPct val="90000"/>
              </a:lnSpc>
              <a:buFont typeface="Calibri" panose="020F0502020204030204" pitchFamily="34" charset="0"/>
            </a:pPr>
            <a:r>
              <a:rPr lang="en-US" sz="1800" b="1" dirty="0">
                <a:solidFill>
                  <a:srgbClr val="FFFFFF"/>
                </a:solidFill>
                <a:latin typeface="+mj-lt"/>
              </a:rPr>
              <a:t>Focus on the Text </a:t>
            </a:r>
          </a:p>
          <a:p>
            <a:pPr lvl="1">
              <a:lnSpc>
                <a:spcPct val="90000"/>
              </a:lnSpc>
              <a:buFont typeface="Calibri" panose="020F0502020204030204" pitchFamily="34" charset="0"/>
            </a:pPr>
            <a:r>
              <a:rPr lang="en-US" sz="1800" dirty="0">
                <a:solidFill>
                  <a:srgbClr val="FFFFFF"/>
                </a:solidFill>
                <a:latin typeface="+mj-lt"/>
              </a:rPr>
              <a:t>The right to keep and bear arms belongs to “the people.” </a:t>
            </a:r>
          </a:p>
          <a:p>
            <a:pPr lvl="1">
              <a:lnSpc>
                <a:spcPct val="90000"/>
              </a:lnSpc>
              <a:buFont typeface="Calibri" panose="020F0502020204030204" pitchFamily="34" charset="0"/>
            </a:pPr>
            <a:r>
              <a:rPr lang="en-US" sz="1800" dirty="0">
                <a:solidFill>
                  <a:srgbClr val="FFFFFF"/>
                </a:solidFill>
                <a:latin typeface="+mj-lt"/>
              </a:rPr>
              <a:t>“Arms” referred to all weapons, not just those designed for military use.  </a:t>
            </a:r>
          </a:p>
          <a:p>
            <a:pPr lvl="1">
              <a:lnSpc>
                <a:spcPct val="90000"/>
              </a:lnSpc>
              <a:buFont typeface="Calibri" panose="020F0502020204030204" pitchFamily="34" charset="0"/>
            </a:pPr>
            <a:r>
              <a:rPr lang="en-US" sz="1800" dirty="0">
                <a:solidFill>
                  <a:schemeClr val="tx1"/>
                </a:solidFill>
                <a:latin typeface="+mj-lt"/>
              </a:rPr>
              <a:t>T</a:t>
            </a:r>
            <a:r>
              <a:rPr lang="en-US" sz="1800" b="0" i="0" dirty="0">
                <a:solidFill>
                  <a:schemeClr val="tx1"/>
                </a:solidFill>
                <a:effectLst/>
                <a:latin typeface="+mj-lt"/>
              </a:rPr>
              <a:t>he Second Amendment’s  prefatory clause announced the Second Amendment’s purpose but does not suggest that preserving the militia was the only reason Americans valued the right to keep and bear arms. </a:t>
            </a:r>
            <a:endParaRPr lang="en-US" sz="1800" dirty="0">
              <a:solidFill>
                <a:schemeClr val="tx1"/>
              </a:solidFill>
              <a:latin typeface="+mj-lt"/>
            </a:endParaRPr>
          </a:p>
        </p:txBody>
      </p:sp>
      <p:pic>
        <p:nvPicPr>
          <p:cNvPr id="5" name="Picture 4" descr="A person holding a certificate&#10;&#10;Description automatically generated with low confidence">
            <a:extLst>
              <a:ext uri="{FF2B5EF4-FFF2-40B4-BE49-F238E27FC236}">
                <a16:creationId xmlns:a16="http://schemas.microsoft.com/office/drawing/2014/main" id="{446405D5-2064-A37C-FF0E-B9B18CE17D64}"/>
              </a:ext>
            </a:extLst>
          </p:cNvPr>
          <p:cNvPicPr>
            <a:picLocks noChangeAspect="1"/>
          </p:cNvPicPr>
          <p:nvPr/>
        </p:nvPicPr>
        <p:blipFill>
          <a:blip r:embed="rId3"/>
          <a:srcRect l="7134" r="10433"/>
          <a:stretch>
            <a:fillRect/>
          </a:stretch>
        </p:blipFill>
        <p:spPr>
          <a:xfrm>
            <a:off x="4654296" y="10"/>
            <a:ext cx="7537703" cy="6857990"/>
          </a:xfrm>
          <a:prstGeom prst="rect">
            <a:avLst/>
          </a:prstGeom>
        </p:spPr>
      </p:pic>
    </p:spTree>
    <p:extLst>
      <p:ext uri="{BB962C8B-B14F-4D97-AF65-F5344CB8AC3E}">
        <p14:creationId xmlns:p14="http://schemas.microsoft.com/office/powerpoint/2010/main" val="426933739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D1D13-FB0F-EB99-4206-A71F79222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8C16A5-EB21-3BF8-7678-4E5B03CCEAC4}"/>
              </a:ext>
            </a:extLst>
          </p:cNvPr>
          <p:cNvSpPr>
            <a:spLocks noGrp="1"/>
          </p:cNvSpPr>
          <p:nvPr>
            <p:ph type="title"/>
          </p:nvPr>
        </p:nvSpPr>
        <p:spPr/>
        <p:txBody>
          <a:bodyPr>
            <a:normAutofit/>
          </a:bodyPr>
          <a:lstStyle/>
          <a:p>
            <a:r>
              <a:rPr lang="en-US" sz="7000" dirty="0"/>
              <a:t>The Second Amendment </a:t>
            </a:r>
          </a:p>
        </p:txBody>
      </p:sp>
      <p:sp>
        <p:nvSpPr>
          <p:cNvPr id="3" name="Content Placeholder 2">
            <a:extLst>
              <a:ext uri="{FF2B5EF4-FFF2-40B4-BE49-F238E27FC236}">
                <a16:creationId xmlns:a16="http://schemas.microsoft.com/office/drawing/2014/main" id="{528D9ACB-1ABD-9CCD-5713-C79CCF02D43E}"/>
              </a:ext>
            </a:extLst>
          </p:cNvPr>
          <p:cNvSpPr>
            <a:spLocks noGrp="1"/>
          </p:cNvSpPr>
          <p:nvPr>
            <p:ph idx="1"/>
          </p:nvPr>
        </p:nvSpPr>
        <p:spPr/>
        <p:txBody>
          <a:bodyPr>
            <a:noAutofit/>
          </a:bodyPr>
          <a:lstStyle/>
          <a:p>
            <a:r>
              <a:rPr lang="en-US" sz="4800" i="1" u="sng" dirty="0">
                <a:latin typeface="+mj-lt"/>
              </a:rPr>
              <a:t>A well regulated Militia, being necessary to the security of a free State</a:t>
            </a:r>
            <a:r>
              <a:rPr lang="en-US" sz="4800" dirty="0">
                <a:latin typeface="+mj-lt"/>
              </a:rPr>
              <a:t>, the right of the people to keep and bear Arms, shall not be infringed.</a:t>
            </a:r>
            <a:endParaRPr lang="en-US" sz="4800" b="0" i="0" dirty="0">
              <a:solidFill>
                <a:schemeClr val="tx1"/>
              </a:solidFill>
              <a:effectLst/>
              <a:latin typeface="+mj-lt"/>
            </a:endParaRPr>
          </a:p>
        </p:txBody>
      </p:sp>
    </p:spTree>
    <p:extLst>
      <p:ext uri="{BB962C8B-B14F-4D97-AF65-F5344CB8AC3E}">
        <p14:creationId xmlns:p14="http://schemas.microsoft.com/office/powerpoint/2010/main" val="3491378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4" name="Straight Connector 33">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0E9AD8A-1DD0-5798-279E-723AFBF21AB2}"/>
              </a:ext>
            </a:extLst>
          </p:cNvPr>
          <p:cNvSpPr>
            <a:spLocks noGrp="1"/>
          </p:cNvSpPr>
          <p:nvPr>
            <p:ph type="title"/>
          </p:nvPr>
        </p:nvSpPr>
        <p:spPr>
          <a:xfrm>
            <a:off x="1097280" y="516835"/>
            <a:ext cx="5977937" cy="1666501"/>
          </a:xfrm>
        </p:spPr>
        <p:txBody>
          <a:bodyPr vert="horz" lIns="91440" tIns="45720" rIns="91440" bIns="45720" rtlCol="0" anchor="b">
            <a:normAutofit/>
          </a:bodyPr>
          <a:lstStyle/>
          <a:p>
            <a:pPr lvl="1" algn="l" rtl="0">
              <a:lnSpc>
                <a:spcPct val="90000"/>
              </a:lnSpc>
              <a:spcBef>
                <a:spcPct val="0"/>
              </a:spcBef>
            </a:pPr>
            <a:r>
              <a:rPr lang="en-US" sz="4000" i="1" kern="1200" spc="-50">
                <a:solidFill>
                  <a:srgbClr val="FFFFFF"/>
                </a:solidFill>
                <a:latin typeface="+mj-lt"/>
                <a:ea typeface="+mj-ea"/>
                <a:cs typeface="+mj-cs"/>
              </a:rPr>
              <a:t>NYSRPA v. Bruen</a:t>
            </a:r>
            <a:r>
              <a:rPr lang="en-US" sz="4000" kern="1200" spc="-50">
                <a:solidFill>
                  <a:srgbClr val="FFFFFF"/>
                </a:solidFill>
                <a:latin typeface="+mj-lt"/>
                <a:ea typeface="+mj-ea"/>
                <a:cs typeface="+mj-cs"/>
              </a:rPr>
              <a:t>, 597 U.S. 1 (2022)</a:t>
            </a:r>
            <a:endParaRPr lang="en-US" sz="4000" kern="1200" spc="-50" dirty="0">
              <a:solidFill>
                <a:srgbClr val="FFFFFF"/>
              </a:solidFill>
              <a:latin typeface="+mj-lt"/>
              <a:ea typeface="+mj-ea"/>
              <a:cs typeface="+mj-cs"/>
            </a:endParaRPr>
          </a:p>
        </p:txBody>
      </p:sp>
      <p:cxnSp>
        <p:nvCxnSpPr>
          <p:cNvPr id="38" name="Straight Connector 37">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5896" y="2353592"/>
            <a:ext cx="53035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EDE50FB-473C-3BEA-8431-B03765A8981F}"/>
              </a:ext>
            </a:extLst>
          </p:cNvPr>
          <p:cNvSpPr>
            <a:spLocks noGrp="1"/>
          </p:cNvSpPr>
          <p:nvPr>
            <p:ph idx="1"/>
          </p:nvPr>
        </p:nvSpPr>
        <p:spPr>
          <a:xfrm>
            <a:off x="1097279" y="2546224"/>
            <a:ext cx="5977938" cy="3342747"/>
          </a:xfrm>
        </p:spPr>
        <p:txBody>
          <a:bodyPr vert="horz" lIns="0" tIns="45720" rIns="0" bIns="45720" rtlCol="0">
            <a:normAutofit/>
          </a:bodyPr>
          <a:lstStyle/>
          <a:p>
            <a:pPr>
              <a:buFont typeface="Calibri" panose="020F0502020204030204" pitchFamily="34" charset="0"/>
            </a:pPr>
            <a:r>
              <a:rPr lang="en-US" sz="1800" b="1" dirty="0">
                <a:solidFill>
                  <a:srgbClr val="FFFFFF"/>
                </a:solidFill>
                <a:latin typeface="+mj-lt"/>
              </a:rPr>
              <a:t>Introducing Step Two </a:t>
            </a:r>
          </a:p>
          <a:p>
            <a:pPr lvl="1">
              <a:buFont typeface="Calibri" panose="020F0502020204030204" pitchFamily="34" charset="0"/>
            </a:pPr>
            <a:r>
              <a:rPr lang="en-US" sz="1800" b="0" i="0" dirty="0">
                <a:solidFill>
                  <a:schemeClr val="tx1"/>
                </a:solidFill>
                <a:effectLst/>
                <a:latin typeface="+mj-lt"/>
              </a:rPr>
              <a:t>Under the common law, individuals could not carry deadly weapons in a manner likely to terrorize others. </a:t>
            </a:r>
          </a:p>
          <a:p>
            <a:pPr lvl="1">
              <a:buFont typeface="Calibri" panose="020F0502020204030204" pitchFamily="34" charset="0"/>
            </a:pPr>
            <a:r>
              <a:rPr lang="en-US" sz="1800" b="0" i="0" dirty="0">
                <a:solidFill>
                  <a:schemeClr val="tx1"/>
                </a:solidFill>
                <a:effectLst/>
                <a:latin typeface="+mj-lt"/>
              </a:rPr>
              <a:t>Similarly, although surety statutes did not directly restrict public carry, they did provide financial incentives for responsible arms carrying. </a:t>
            </a:r>
          </a:p>
          <a:p>
            <a:pPr lvl="1">
              <a:buFont typeface="Calibri" panose="020F0502020204030204" pitchFamily="34" charset="0"/>
            </a:pPr>
            <a:r>
              <a:rPr lang="en-US" sz="1800" b="0" i="0" dirty="0">
                <a:solidFill>
                  <a:schemeClr val="tx1"/>
                </a:solidFill>
                <a:effectLst/>
                <a:latin typeface="+mj-lt"/>
              </a:rPr>
              <a:t>Last, States could lawfully eliminate one kind of public carry—concealed carry—so long as they left open the option to carry openly.</a:t>
            </a:r>
            <a:endParaRPr lang="en-US" sz="1800" dirty="0">
              <a:solidFill>
                <a:schemeClr val="tx1"/>
              </a:solidFill>
              <a:latin typeface="+mj-lt"/>
            </a:endParaRPr>
          </a:p>
        </p:txBody>
      </p:sp>
      <p:pic>
        <p:nvPicPr>
          <p:cNvPr id="6" name="Picture 5" descr="A person wearing headphones&#10;&#10;Description automatically generated with medium confidence">
            <a:extLst>
              <a:ext uri="{FF2B5EF4-FFF2-40B4-BE49-F238E27FC236}">
                <a16:creationId xmlns:a16="http://schemas.microsoft.com/office/drawing/2014/main" id="{9488D6ED-97C3-F9E7-7E03-01A89A8952F8}"/>
              </a:ext>
            </a:extLst>
          </p:cNvPr>
          <p:cNvPicPr>
            <a:picLocks noChangeAspect="1"/>
          </p:cNvPicPr>
          <p:nvPr/>
        </p:nvPicPr>
        <p:blipFill>
          <a:blip r:embed="rId3"/>
          <a:srcRect l="27634" r="35133" b="-1"/>
          <a:stretch>
            <a:fillRect/>
          </a:stretch>
        </p:blipFill>
        <p:spPr>
          <a:xfrm>
            <a:off x="7611902" y="10"/>
            <a:ext cx="4580097" cy="6857990"/>
          </a:xfrm>
          <a:prstGeom prst="rect">
            <a:avLst/>
          </a:prstGeom>
        </p:spPr>
      </p:pic>
    </p:spTree>
    <p:extLst>
      <p:ext uri="{BB962C8B-B14F-4D97-AF65-F5344CB8AC3E}">
        <p14:creationId xmlns:p14="http://schemas.microsoft.com/office/powerpoint/2010/main" val="304808138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D1D13-FB0F-EB99-4206-A71F79222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8C16A5-EB21-3BF8-7678-4E5B03CCEAC4}"/>
              </a:ext>
            </a:extLst>
          </p:cNvPr>
          <p:cNvSpPr>
            <a:spLocks noGrp="1"/>
          </p:cNvSpPr>
          <p:nvPr>
            <p:ph type="title"/>
          </p:nvPr>
        </p:nvSpPr>
        <p:spPr/>
        <p:txBody>
          <a:bodyPr>
            <a:normAutofit/>
          </a:bodyPr>
          <a:lstStyle/>
          <a:p>
            <a:r>
              <a:rPr lang="en-US" sz="7000" dirty="0"/>
              <a:t>The Second Amendment </a:t>
            </a:r>
          </a:p>
        </p:txBody>
      </p:sp>
      <p:sp>
        <p:nvSpPr>
          <p:cNvPr id="3" name="Content Placeholder 2">
            <a:extLst>
              <a:ext uri="{FF2B5EF4-FFF2-40B4-BE49-F238E27FC236}">
                <a16:creationId xmlns:a16="http://schemas.microsoft.com/office/drawing/2014/main" id="{528D9ACB-1ABD-9CCD-5713-C79CCF02D43E}"/>
              </a:ext>
            </a:extLst>
          </p:cNvPr>
          <p:cNvSpPr>
            <a:spLocks noGrp="1"/>
          </p:cNvSpPr>
          <p:nvPr>
            <p:ph idx="1"/>
          </p:nvPr>
        </p:nvSpPr>
        <p:spPr/>
        <p:txBody>
          <a:bodyPr>
            <a:noAutofit/>
          </a:bodyPr>
          <a:lstStyle/>
          <a:p>
            <a:r>
              <a:rPr lang="en-US" sz="4800" dirty="0">
                <a:latin typeface="+mj-lt"/>
              </a:rPr>
              <a:t>A well regulated Militia, being necessary to the security of a free State, the right of the people to </a:t>
            </a:r>
            <a:r>
              <a:rPr lang="en-US" sz="4800" i="1" u="sng" dirty="0">
                <a:latin typeface="+mj-lt"/>
              </a:rPr>
              <a:t>keep and bear</a:t>
            </a:r>
            <a:r>
              <a:rPr lang="en-US" sz="4800" i="1" dirty="0">
                <a:latin typeface="+mj-lt"/>
              </a:rPr>
              <a:t> </a:t>
            </a:r>
            <a:r>
              <a:rPr lang="en-US" sz="4800" dirty="0">
                <a:latin typeface="+mj-lt"/>
              </a:rPr>
              <a:t>Arms, shall not be infringed.</a:t>
            </a:r>
            <a:endParaRPr lang="en-US" sz="4800" b="0" i="0" dirty="0">
              <a:solidFill>
                <a:schemeClr val="tx1"/>
              </a:solidFill>
              <a:effectLst/>
              <a:latin typeface="+mj-lt"/>
            </a:endParaRPr>
          </a:p>
        </p:txBody>
      </p:sp>
    </p:spTree>
    <p:extLst>
      <p:ext uri="{BB962C8B-B14F-4D97-AF65-F5344CB8AC3E}">
        <p14:creationId xmlns:p14="http://schemas.microsoft.com/office/powerpoint/2010/main" val="2764951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06819-AA5B-295D-8572-4858952DAE71}"/>
              </a:ext>
            </a:extLst>
          </p:cNvPr>
          <p:cNvSpPr>
            <a:spLocks noGrp="1"/>
          </p:cNvSpPr>
          <p:nvPr>
            <p:ph type="title"/>
          </p:nvPr>
        </p:nvSpPr>
        <p:spPr/>
        <p:txBody>
          <a:bodyPr/>
          <a:lstStyle/>
          <a:p>
            <a:r>
              <a:rPr lang="en-US" i="1" dirty="0"/>
              <a:t>Bruen</a:t>
            </a:r>
            <a:r>
              <a:rPr lang="en-US" dirty="0"/>
              <a:t>’s</a:t>
            </a:r>
            <a:r>
              <a:rPr lang="en-US" i="1" dirty="0"/>
              <a:t> </a:t>
            </a:r>
            <a:r>
              <a:rPr lang="en-US" dirty="0"/>
              <a:t>Two-step Test</a:t>
            </a:r>
          </a:p>
        </p:txBody>
      </p:sp>
      <p:sp>
        <p:nvSpPr>
          <p:cNvPr id="3" name="Content Placeholder 2">
            <a:extLst>
              <a:ext uri="{FF2B5EF4-FFF2-40B4-BE49-F238E27FC236}">
                <a16:creationId xmlns:a16="http://schemas.microsoft.com/office/drawing/2014/main" id="{4FA83709-886B-3B06-E9F0-11D361B52E6D}"/>
              </a:ext>
            </a:extLst>
          </p:cNvPr>
          <p:cNvSpPr>
            <a:spLocks noGrp="1"/>
          </p:cNvSpPr>
          <p:nvPr>
            <p:ph idx="1"/>
          </p:nvPr>
        </p:nvSpPr>
        <p:spPr/>
        <p:txBody>
          <a:bodyPr>
            <a:normAutofit/>
          </a:bodyPr>
          <a:lstStyle/>
          <a:p>
            <a:r>
              <a:rPr lang="en-US" b="0" i="0" dirty="0">
                <a:solidFill>
                  <a:schemeClr val="tx1"/>
                </a:solidFill>
                <a:effectLst/>
                <a:latin typeface="+mj-lt"/>
              </a:rPr>
              <a:t>(1) –</a:t>
            </a:r>
            <a:r>
              <a:rPr lang="en-US" dirty="0">
                <a:solidFill>
                  <a:schemeClr val="tx1"/>
                </a:solidFill>
                <a:latin typeface="+mj-lt"/>
              </a:rPr>
              <a:t> </a:t>
            </a:r>
            <a:r>
              <a:rPr lang="en-US" b="0" i="0" dirty="0">
                <a:solidFill>
                  <a:schemeClr val="tx1"/>
                </a:solidFill>
                <a:effectLst/>
                <a:latin typeface="+mj-lt"/>
              </a:rPr>
              <a:t>When the Second Amendment’s plain text covers an individual’s conduct, the Constitution presumptively protects that conduct. </a:t>
            </a:r>
          </a:p>
          <a:p>
            <a:r>
              <a:rPr lang="en-US" b="0" i="0" dirty="0">
                <a:solidFill>
                  <a:schemeClr val="tx1"/>
                </a:solidFill>
                <a:effectLst/>
                <a:latin typeface="+mj-lt"/>
              </a:rPr>
              <a:t>(2) –</a:t>
            </a:r>
            <a:r>
              <a:rPr lang="en-US" dirty="0">
                <a:solidFill>
                  <a:schemeClr val="tx1"/>
                </a:solidFill>
                <a:latin typeface="+mj-lt"/>
              </a:rPr>
              <a:t> </a:t>
            </a:r>
            <a:r>
              <a:rPr lang="en-US" b="0" i="0" dirty="0">
                <a:solidFill>
                  <a:schemeClr val="tx1"/>
                </a:solidFill>
                <a:effectLst/>
                <a:latin typeface="+mj-lt"/>
              </a:rPr>
              <a:t>To justify its regulation, the government may not simply posit that the regulation promotes an important interest.  Rather, the government must demonstrate that the regulation is consistent with this Nation’s historical tradition of firearm regulation.</a:t>
            </a:r>
          </a:p>
        </p:txBody>
      </p:sp>
    </p:spTree>
    <p:extLst>
      <p:ext uri="{BB962C8B-B14F-4D97-AF65-F5344CB8AC3E}">
        <p14:creationId xmlns:p14="http://schemas.microsoft.com/office/powerpoint/2010/main" val="1062015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D4AF4-660F-54C9-6597-7439C53555F8}"/>
            </a:ext>
          </a:extLst>
        </p:cNvPr>
        <p:cNvGrpSpPr/>
        <p:nvPr/>
      </p:nvGrpSpPr>
      <p:grpSpPr>
        <a:xfrm>
          <a:off x="0" y="0"/>
          <a:ext cx="0" cy="0"/>
          <a:chOff x="0" y="0"/>
          <a:chExt cx="0" cy="0"/>
        </a:xfrm>
      </p:grpSpPr>
      <p:pic>
        <p:nvPicPr>
          <p:cNvPr id="8" name="Picture Placeholder 7" descr="Text&#10;&#10;Description automatically generated">
            <a:extLst>
              <a:ext uri="{FF2B5EF4-FFF2-40B4-BE49-F238E27FC236}">
                <a16:creationId xmlns:a16="http://schemas.microsoft.com/office/drawing/2014/main" id="{791CE8B7-B182-A0C7-FD39-8550E18C5F2A}"/>
              </a:ext>
            </a:extLst>
          </p:cNvPr>
          <p:cNvPicPr>
            <a:picLocks noGrp="1" noChangeAspect="1"/>
          </p:cNvPicPr>
          <p:nvPr>
            <p:ph type="pic" sz="quarter" idx="13"/>
          </p:nvPr>
        </p:nvPicPr>
        <p:blipFill rotWithShape="1">
          <a:blip r:embed="rId3"/>
          <a:srcRect t="14478" b="16925"/>
          <a:stretch/>
        </p:blipFill>
        <p:spPr>
          <a:xfrm>
            <a:off x="-1" y="10"/>
            <a:ext cx="12191999" cy="6857990"/>
          </a:xfrm>
          <a:prstGeom prst="rect">
            <a:avLst/>
          </a:prstGeom>
        </p:spPr>
      </p:pic>
      <p:sp>
        <p:nvSpPr>
          <p:cNvPr id="3" name="Title 2">
            <a:extLst>
              <a:ext uri="{FF2B5EF4-FFF2-40B4-BE49-F238E27FC236}">
                <a16:creationId xmlns:a16="http://schemas.microsoft.com/office/drawing/2014/main" id="{002F1CE8-886F-B28D-F14B-1257A7DF44C0}"/>
              </a:ext>
            </a:extLst>
          </p:cNvPr>
          <p:cNvSpPr>
            <a:spLocks noGrp="1"/>
          </p:cNvSpPr>
          <p:nvPr>
            <p:ph type="ctrTitle"/>
          </p:nvPr>
        </p:nvSpPr>
        <p:spPr>
          <a:xfrm>
            <a:off x="735791" y="3331444"/>
            <a:ext cx="6470692" cy="1229306"/>
          </a:xfrm>
        </p:spPr>
        <p:txBody>
          <a:bodyPr vert="horz" lIns="91440" tIns="45720" rIns="91440" bIns="45720" rtlCol="0" anchor="b" anchorCtr="0">
            <a:normAutofit/>
          </a:bodyPr>
          <a:lstStyle/>
          <a:p>
            <a:r>
              <a:rPr lang="en-US" sz="5000" dirty="0">
                <a:solidFill>
                  <a:schemeClr val="tx1"/>
                </a:solidFill>
              </a:rPr>
              <a:t>Doing Step One Well</a:t>
            </a:r>
          </a:p>
        </p:txBody>
      </p:sp>
      <p:sp>
        <p:nvSpPr>
          <p:cNvPr id="4" name="Subtitle 3">
            <a:extLst>
              <a:ext uri="{FF2B5EF4-FFF2-40B4-BE49-F238E27FC236}">
                <a16:creationId xmlns:a16="http://schemas.microsoft.com/office/drawing/2014/main" id="{0B46BA99-C7E2-0B33-7498-ECA429632B45}"/>
              </a:ext>
            </a:extLst>
          </p:cNvPr>
          <p:cNvSpPr>
            <a:spLocks noGrp="1"/>
          </p:cNvSpPr>
          <p:nvPr>
            <p:ph type="subTitle" idx="1"/>
          </p:nvPr>
        </p:nvSpPr>
        <p:spPr>
          <a:xfrm>
            <a:off x="735791" y="4735799"/>
            <a:ext cx="6470693" cy="605256"/>
          </a:xfrm>
        </p:spPr>
        <p:txBody>
          <a:bodyPr vert="horz" lIns="91440" tIns="45720" rIns="91440" bIns="45720" rtlCol="0">
            <a:normAutofit/>
          </a:bodyPr>
          <a:lstStyle/>
          <a:p>
            <a:endParaRPr lang="en-US" cap="all" spc="200">
              <a:solidFill>
                <a:schemeClr val="tx1"/>
              </a:solidFill>
            </a:endParaRPr>
          </a:p>
        </p:txBody>
      </p:sp>
    </p:spTree>
    <p:extLst>
      <p:ext uri="{BB962C8B-B14F-4D97-AF65-F5344CB8AC3E}">
        <p14:creationId xmlns:p14="http://schemas.microsoft.com/office/powerpoint/2010/main" val="301484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416DB-BC4C-330B-1179-90F5684F6C18}"/>
              </a:ext>
            </a:extLst>
          </p:cNvPr>
          <p:cNvSpPr>
            <a:spLocks noGrp="1"/>
          </p:cNvSpPr>
          <p:nvPr>
            <p:ph type="title"/>
          </p:nvPr>
        </p:nvSpPr>
        <p:spPr>
          <a:xfrm>
            <a:off x="5172074" y="286603"/>
            <a:ext cx="5983605" cy="1450757"/>
          </a:xfrm>
        </p:spPr>
        <p:txBody>
          <a:bodyPr vert="horz" lIns="91440" tIns="45720" rIns="91440" bIns="45720" rtlCol="0" anchor="b">
            <a:normAutofit/>
          </a:bodyPr>
          <a:lstStyle/>
          <a:p>
            <a:r>
              <a:rPr lang="en-US" dirty="0"/>
              <a:t>Online Resources</a:t>
            </a:r>
          </a:p>
        </p:txBody>
      </p:sp>
      <p:pic>
        <p:nvPicPr>
          <p:cNvPr id="9" name="Content Placeholder 8" descr="A picture containing text, person, person&#10;&#10;Description automatically generated">
            <a:extLst>
              <a:ext uri="{FF2B5EF4-FFF2-40B4-BE49-F238E27FC236}">
                <a16:creationId xmlns:a16="http://schemas.microsoft.com/office/drawing/2014/main" id="{174C2E0F-71F0-D9A0-0474-40939CB9CD87}"/>
              </a:ext>
            </a:extLst>
          </p:cNvPr>
          <p:cNvPicPr>
            <a:picLocks noGrp="1" noChangeAspect="1"/>
          </p:cNvPicPr>
          <p:nvPr>
            <p:ph sz="quarter" idx="15"/>
          </p:nvPr>
        </p:nvPicPr>
        <p:blipFill rotWithShape="1">
          <a:blip r:embed="rId3"/>
          <a:srcRect t="6024" r="-2" b="33772"/>
          <a:stretch/>
        </p:blipFill>
        <p:spPr>
          <a:xfrm>
            <a:off x="20" y="10"/>
            <a:ext cx="4580077" cy="3383266"/>
          </a:xfrm>
          <a:prstGeom prst="rect">
            <a:avLst/>
          </a:prstGeom>
        </p:spPr>
      </p:pic>
      <p:pic>
        <p:nvPicPr>
          <p:cNvPr id="13" name="Content Placeholder 12" descr="A person in a suit&#10;&#10;Description automatically generated with low confidence">
            <a:extLst>
              <a:ext uri="{FF2B5EF4-FFF2-40B4-BE49-F238E27FC236}">
                <a16:creationId xmlns:a16="http://schemas.microsoft.com/office/drawing/2014/main" id="{2072DED5-C748-83ED-C175-BDBFD87C324B}"/>
              </a:ext>
            </a:extLst>
          </p:cNvPr>
          <p:cNvPicPr>
            <a:picLocks noGrp="1" noChangeAspect="1"/>
          </p:cNvPicPr>
          <p:nvPr>
            <p:ph sz="quarter" idx="16"/>
          </p:nvPr>
        </p:nvPicPr>
        <p:blipFill rotWithShape="1">
          <a:blip r:embed="rId4"/>
          <a:srcRect r="3" b="16330"/>
          <a:stretch/>
        </p:blipFill>
        <p:spPr>
          <a:xfrm>
            <a:off x="20" y="3474720"/>
            <a:ext cx="4580077" cy="3383280"/>
          </a:xfrm>
          <a:prstGeom prst="rect">
            <a:avLst/>
          </a:prstGeom>
        </p:spPr>
      </p:pic>
      <p:sp>
        <p:nvSpPr>
          <p:cNvPr id="5" name="Content Placeholder 4">
            <a:extLst>
              <a:ext uri="{FF2B5EF4-FFF2-40B4-BE49-F238E27FC236}">
                <a16:creationId xmlns:a16="http://schemas.microsoft.com/office/drawing/2014/main" id="{DF71E581-3C99-81DE-3F57-81E7595DC350}"/>
              </a:ext>
            </a:extLst>
          </p:cNvPr>
          <p:cNvSpPr>
            <a:spLocks noGrp="1"/>
          </p:cNvSpPr>
          <p:nvPr>
            <p:ph idx="1"/>
          </p:nvPr>
        </p:nvSpPr>
        <p:spPr>
          <a:xfrm>
            <a:off x="5172074" y="2108201"/>
            <a:ext cx="5983606" cy="3760891"/>
          </a:xfrm>
        </p:spPr>
        <p:txBody>
          <a:bodyPr vert="horz" lIns="0" tIns="45720" rIns="0" bIns="45720" rtlCol="0">
            <a:normAutofit/>
          </a:bodyPr>
          <a:lstStyle/>
          <a:p>
            <a:r>
              <a:rPr lang="en-US" dirty="0"/>
              <a:t>Samuel Johnson, </a:t>
            </a:r>
            <a:r>
              <a:rPr lang="en-US" i="1" dirty="0"/>
              <a:t>A Dictionary of the English Language</a:t>
            </a:r>
            <a:r>
              <a:rPr lang="en-US" dirty="0"/>
              <a:t> (1st ed. 1755)</a:t>
            </a:r>
          </a:p>
          <a:p>
            <a:r>
              <a:rPr lang="en-US" dirty="0"/>
              <a:t>Samuel Johnson, </a:t>
            </a:r>
            <a:r>
              <a:rPr lang="en-US" i="1" dirty="0"/>
              <a:t>A Dictionary of the English Language</a:t>
            </a:r>
            <a:r>
              <a:rPr lang="en-US" dirty="0"/>
              <a:t> (4th ed. 1773)</a:t>
            </a:r>
          </a:p>
          <a:p>
            <a:r>
              <a:rPr lang="en-US" dirty="0"/>
              <a:t>Noah Webster, </a:t>
            </a:r>
            <a:r>
              <a:rPr lang="en-US" i="1" dirty="0"/>
              <a:t>An American Dictionary of the English Language</a:t>
            </a:r>
            <a:r>
              <a:rPr lang="en-US" dirty="0"/>
              <a:t> (1828)</a:t>
            </a:r>
          </a:p>
        </p:txBody>
      </p:sp>
    </p:spTree>
    <p:extLst>
      <p:ext uri="{BB962C8B-B14F-4D97-AF65-F5344CB8AC3E}">
        <p14:creationId xmlns:p14="http://schemas.microsoft.com/office/powerpoint/2010/main" val="1900868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9AD8A-1DD0-5798-279E-723AFBF21AB2}"/>
              </a:ext>
            </a:extLst>
          </p:cNvPr>
          <p:cNvSpPr>
            <a:spLocks noGrp="1"/>
          </p:cNvSpPr>
          <p:nvPr>
            <p:ph type="title"/>
          </p:nvPr>
        </p:nvSpPr>
        <p:spPr/>
        <p:txBody>
          <a:bodyPr/>
          <a:lstStyle/>
          <a:p>
            <a:r>
              <a:rPr lang="en-US" dirty="0"/>
              <a:t>The “People”</a:t>
            </a:r>
          </a:p>
        </p:txBody>
      </p:sp>
      <p:sp>
        <p:nvSpPr>
          <p:cNvPr id="3" name="Content Placeholder 2">
            <a:extLst>
              <a:ext uri="{FF2B5EF4-FFF2-40B4-BE49-F238E27FC236}">
                <a16:creationId xmlns:a16="http://schemas.microsoft.com/office/drawing/2014/main" id="{8EDE50FB-473C-3BEA-8431-B03765A8981F}"/>
              </a:ext>
            </a:extLst>
          </p:cNvPr>
          <p:cNvSpPr>
            <a:spLocks noGrp="1"/>
          </p:cNvSpPr>
          <p:nvPr>
            <p:ph idx="1"/>
          </p:nvPr>
        </p:nvSpPr>
        <p:spPr/>
        <p:txBody>
          <a:bodyPr>
            <a:normAutofit/>
          </a:bodyPr>
          <a:lstStyle/>
          <a:p>
            <a:pPr marL="164592" lvl="1" indent="0">
              <a:buNone/>
            </a:pPr>
            <a:r>
              <a:rPr lang="en-US" b="1" cap="small" dirty="0"/>
              <a:t>Samuel Johnson’s Dictionary </a:t>
            </a:r>
          </a:p>
          <a:p>
            <a:pPr lvl="1"/>
            <a:r>
              <a:rPr lang="en-US" dirty="0"/>
              <a:t>“A nation; these who compose a community.”</a:t>
            </a:r>
          </a:p>
          <a:p>
            <a:pPr lvl="1"/>
            <a:r>
              <a:rPr lang="en-US" dirty="0"/>
              <a:t>“A nation; these who compose a community.</a:t>
            </a:r>
            <a:r>
              <a:rPr lang="en-US" b="0" i="0" dirty="0">
                <a:solidFill>
                  <a:srgbClr val="212529"/>
                </a:solidFill>
                <a:effectLst/>
                <a:latin typeface="system-ui"/>
              </a:rPr>
              <a:t> In this sense is read </a:t>
            </a:r>
            <a:r>
              <a:rPr lang="en-US" b="0" i="1" dirty="0">
                <a:solidFill>
                  <a:srgbClr val="212529"/>
                </a:solidFill>
                <a:effectLst/>
                <a:latin typeface="Atkinson Hyperlegible"/>
              </a:rPr>
              <a:t>peoples.”</a:t>
            </a:r>
            <a:endParaRPr lang="en-US" dirty="0"/>
          </a:p>
        </p:txBody>
      </p:sp>
      <p:sp>
        <p:nvSpPr>
          <p:cNvPr id="5" name="Content Placeholder 4">
            <a:extLst>
              <a:ext uri="{FF2B5EF4-FFF2-40B4-BE49-F238E27FC236}">
                <a16:creationId xmlns:a16="http://schemas.microsoft.com/office/drawing/2014/main" id="{92CFD42C-9F4E-2D2B-754C-DED3325D89CF}"/>
              </a:ext>
            </a:extLst>
          </p:cNvPr>
          <p:cNvSpPr>
            <a:spLocks noGrp="1"/>
          </p:cNvSpPr>
          <p:nvPr>
            <p:ph idx="13"/>
          </p:nvPr>
        </p:nvSpPr>
        <p:spPr/>
        <p:txBody>
          <a:bodyPr>
            <a:normAutofit/>
          </a:bodyPr>
          <a:lstStyle/>
          <a:p>
            <a:r>
              <a:rPr lang="en-US" b="1" cap="small" dirty="0"/>
              <a:t>Noah Webster’s Dictionary </a:t>
            </a:r>
          </a:p>
          <a:p>
            <a:pPr lvl="1"/>
            <a:r>
              <a:rPr lang="en-US" b="0" i="0" dirty="0">
                <a:solidFill>
                  <a:srgbClr val="26292C"/>
                </a:solidFill>
                <a:effectLst/>
                <a:latin typeface="Arial" panose="020B0604020202020204" pitchFamily="34" charset="0"/>
              </a:rPr>
              <a:t>“The body of persons who compose a community, town, city or nation.”</a:t>
            </a:r>
          </a:p>
        </p:txBody>
      </p:sp>
    </p:spTree>
    <p:extLst>
      <p:ext uri="{BB962C8B-B14F-4D97-AF65-F5344CB8AC3E}">
        <p14:creationId xmlns:p14="http://schemas.microsoft.com/office/powerpoint/2010/main" val="3423502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E42367-68D5-6488-D384-689D61B734E3}"/>
              </a:ext>
            </a:extLst>
          </p:cNvPr>
          <p:cNvSpPr>
            <a:spLocks noGrp="1"/>
          </p:cNvSpPr>
          <p:nvPr>
            <p:ph type="title"/>
          </p:nvPr>
        </p:nvSpPr>
        <p:spPr>
          <a:xfrm>
            <a:off x="642257" y="634946"/>
            <a:ext cx="3690257" cy="1450757"/>
          </a:xfrm>
        </p:spPr>
        <p:txBody>
          <a:bodyPr vert="horz" lIns="91440" tIns="45720" rIns="91440" bIns="45720" rtlCol="0" anchor="b">
            <a:normAutofit/>
          </a:bodyPr>
          <a:lstStyle/>
          <a:p>
            <a:r>
              <a:rPr lang="en-US" sz="4400" dirty="0"/>
              <a:t>More from Noah Webster</a:t>
            </a:r>
          </a:p>
        </p:txBody>
      </p:sp>
      <p:cxnSp>
        <p:nvCxnSpPr>
          <p:cNvPr id="17" name="Straight Connector 16">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797"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DABCCA8-EFA7-5377-7AB2-804969D8B395}"/>
              </a:ext>
            </a:extLst>
          </p:cNvPr>
          <p:cNvSpPr>
            <a:spLocks noGrp="1"/>
          </p:cNvSpPr>
          <p:nvPr>
            <p:ph idx="1"/>
          </p:nvPr>
        </p:nvSpPr>
        <p:spPr>
          <a:xfrm>
            <a:off x="642257" y="2407436"/>
            <a:ext cx="3690257" cy="3461658"/>
          </a:xfrm>
        </p:spPr>
        <p:txBody>
          <a:bodyPr vert="horz" lIns="0" tIns="45720" rIns="0" bIns="45720" rtlCol="0">
            <a:normAutofit/>
          </a:bodyPr>
          <a:lstStyle/>
          <a:p>
            <a:pPr>
              <a:lnSpc>
                <a:spcPct val="90000"/>
              </a:lnSpc>
              <a:buFont typeface="Calibri" panose="020F0502020204030204" pitchFamily="34" charset="0"/>
            </a:pPr>
            <a:r>
              <a:rPr lang="en-US" b="0" i="0" dirty="0">
                <a:effectLst/>
              </a:rPr>
              <a:t>“We say, the </a:t>
            </a:r>
            <a:r>
              <a:rPr lang="en-US" b="0" i="1" dirty="0">
                <a:effectLst/>
              </a:rPr>
              <a:t>people</a:t>
            </a:r>
            <a:r>
              <a:rPr lang="en-US" b="0" i="0" dirty="0">
                <a:effectLst/>
              </a:rPr>
              <a:t> of a town; the </a:t>
            </a:r>
            <a:r>
              <a:rPr lang="en-US" b="0" i="1" dirty="0">
                <a:effectLst/>
              </a:rPr>
              <a:t>people</a:t>
            </a:r>
            <a:r>
              <a:rPr lang="en-US" b="0" i="0" dirty="0">
                <a:effectLst/>
              </a:rPr>
              <a:t> of London or Paris; the English </a:t>
            </a:r>
            <a:r>
              <a:rPr lang="en-US" b="0" i="1" dirty="0">
                <a:effectLst/>
              </a:rPr>
              <a:t>people</a:t>
            </a:r>
            <a:r>
              <a:rPr lang="en-US" b="0" i="0" dirty="0">
                <a:effectLst/>
              </a:rPr>
              <a:t> In this sense, the word is not used in the plural, but it comprehends </a:t>
            </a:r>
            <a:r>
              <a:rPr lang="en-US" b="0" i="1" dirty="0">
                <a:effectLst/>
              </a:rPr>
              <a:t>all classes of inhabitants</a:t>
            </a:r>
            <a:r>
              <a:rPr lang="en-US" b="0" i="0" dirty="0">
                <a:effectLst/>
              </a:rPr>
              <a:t>, considered as a collective body, or any portion of the inhabitants of a city or country.”</a:t>
            </a:r>
            <a:endParaRPr lang="en-US" dirty="0"/>
          </a:p>
          <a:p>
            <a:pPr>
              <a:lnSpc>
                <a:spcPct val="90000"/>
              </a:lnSpc>
              <a:buFont typeface="Calibri" panose="020F0502020204030204" pitchFamily="34" charset="0"/>
            </a:pPr>
            <a:endParaRPr lang="en-US" dirty="0"/>
          </a:p>
        </p:txBody>
      </p:sp>
      <p:pic>
        <p:nvPicPr>
          <p:cNvPr id="6" name="Content Placeholder 5" descr="Text&#10;&#10;Description automatically generated">
            <a:extLst>
              <a:ext uri="{FF2B5EF4-FFF2-40B4-BE49-F238E27FC236}">
                <a16:creationId xmlns:a16="http://schemas.microsoft.com/office/drawing/2014/main" id="{17112B78-0A9A-B65D-4C3D-0896E5656A36}"/>
              </a:ext>
            </a:extLst>
          </p:cNvPr>
          <p:cNvPicPr>
            <a:picLocks noGrp="1" noChangeAspect="1"/>
          </p:cNvPicPr>
          <p:nvPr>
            <p:ph idx="13"/>
          </p:nvPr>
        </p:nvPicPr>
        <p:blipFill>
          <a:blip r:embed="rId2"/>
          <a:srcRect l="6297" r="25768" b="1"/>
          <a:stretch>
            <a:fillRect/>
          </a:stretch>
        </p:blipFill>
        <p:spPr>
          <a:xfrm>
            <a:off x="4648201" y="640081"/>
            <a:ext cx="6909801" cy="5314406"/>
          </a:xfrm>
          <a:prstGeom prst="rect">
            <a:avLst/>
          </a:prstGeom>
        </p:spPr>
      </p:pic>
      <p:sp>
        <p:nvSpPr>
          <p:cNvPr id="19" name="Rectangle 18">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08478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9AD8A-1DD0-5798-279E-723AFBF21AB2}"/>
              </a:ext>
            </a:extLst>
          </p:cNvPr>
          <p:cNvSpPr>
            <a:spLocks noGrp="1"/>
          </p:cNvSpPr>
          <p:nvPr>
            <p:ph type="title"/>
          </p:nvPr>
        </p:nvSpPr>
        <p:spPr/>
        <p:txBody>
          <a:bodyPr/>
          <a:lstStyle/>
          <a:p>
            <a:r>
              <a:rPr lang="en-US" dirty="0"/>
              <a:t>“Arms”</a:t>
            </a:r>
          </a:p>
        </p:txBody>
      </p:sp>
      <p:sp>
        <p:nvSpPr>
          <p:cNvPr id="3" name="Content Placeholder 2">
            <a:extLst>
              <a:ext uri="{FF2B5EF4-FFF2-40B4-BE49-F238E27FC236}">
                <a16:creationId xmlns:a16="http://schemas.microsoft.com/office/drawing/2014/main" id="{8EDE50FB-473C-3BEA-8431-B03765A8981F}"/>
              </a:ext>
            </a:extLst>
          </p:cNvPr>
          <p:cNvSpPr>
            <a:spLocks noGrp="1"/>
          </p:cNvSpPr>
          <p:nvPr>
            <p:ph idx="1"/>
          </p:nvPr>
        </p:nvSpPr>
        <p:spPr/>
        <p:txBody>
          <a:bodyPr>
            <a:normAutofit/>
          </a:bodyPr>
          <a:lstStyle/>
          <a:p>
            <a:pPr marL="164592" lvl="1" indent="0">
              <a:buNone/>
            </a:pPr>
            <a:r>
              <a:rPr lang="en-US" b="1" cap="small" dirty="0"/>
              <a:t>Samuel Johnson’s Dictionary </a:t>
            </a:r>
          </a:p>
          <a:p>
            <a:pPr lvl="1"/>
            <a:r>
              <a:rPr lang="en-US" dirty="0">
                <a:latin typeface="Arial" panose="020B0604020202020204" pitchFamily="34" charset="0"/>
                <a:cs typeface="Arial" panose="020B0604020202020204" pitchFamily="34" charset="0"/>
              </a:rPr>
              <a:t>“</a:t>
            </a:r>
            <a:r>
              <a:rPr lang="en-US" b="0" i="0" dirty="0">
                <a:solidFill>
                  <a:srgbClr val="212529"/>
                </a:solidFill>
                <a:effectLst/>
                <a:latin typeface="Arial" panose="020B0604020202020204" pitchFamily="34" charset="0"/>
                <a:cs typeface="Arial" panose="020B0604020202020204" pitchFamily="34" charset="0"/>
              </a:rPr>
              <a:t>Weapons of offence, or </a:t>
            </a:r>
            <a:r>
              <a:rPr lang="en-US" b="0" i="0" dirty="0" err="1">
                <a:solidFill>
                  <a:srgbClr val="212529"/>
                </a:solidFill>
                <a:effectLst/>
                <a:latin typeface="Arial" panose="020B0604020202020204" pitchFamily="34" charset="0"/>
                <a:cs typeface="Arial" panose="020B0604020202020204" pitchFamily="34" charset="0"/>
              </a:rPr>
              <a:t>armour</a:t>
            </a:r>
            <a:r>
              <a:rPr lang="en-US" b="0" i="0" dirty="0">
                <a:solidFill>
                  <a:srgbClr val="212529"/>
                </a:solidFill>
                <a:effectLst/>
                <a:latin typeface="Arial" panose="020B0604020202020204" pitchFamily="34" charset="0"/>
                <a:cs typeface="Arial" panose="020B0604020202020204" pitchFamily="34" charset="0"/>
              </a:rPr>
              <a:t> of defence</a:t>
            </a:r>
            <a:r>
              <a:rPr lang="en-US" dirty="0">
                <a:latin typeface="Arial" panose="020B0604020202020204" pitchFamily="34" charset="0"/>
                <a:cs typeface="Arial" panose="020B0604020202020204" pitchFamily="34" charset="0"/>
              </a:rPr>
              <a:t>.”</a:t>
            </a:r>
          </a:p>
        </p:txBody>
      </p:sp>
      <p:sp>
        <p:nvSpPr>
          <p:cNvPr id="5" name="Content Placeholder 4">
            <a:extLst>
              <a:ext uri="{FF2B5EF4-FFF2-40B4-BE49-F238E27FC236}">
                <a16:creationId xmlns:a16="http://schemas.microsoft.com/office/drawing/2014/main" id="{92CFD42C-9F4E-2D2B-754C-DED3325D89CF}"/>
              </a:ext>
            </a:extLst>
          </p:cNvPr>
          <p:cNvSpPr>
            <a:spLocks noGrp="1"/>
          </p:cNvSpPr>
          <p:nvPr>
            <p:ph idx="13"/>
          </p:nvPr>
        </p:nvSpPr>
        <p:spPr/>
        <p:txBody>
          <a:bodyPr>
            <a:normAutofit/>
          </a:bodyPr>
          <a:lstStyle/>
          <a:p>
            <a:r>
              <a:rPr lang="en-US" b="1" cap="small" dirty="0"/>
              <a:t>Noah Webster’s Dictionary </a:t>
            </a:r>
          </a:p>
          <a:p>
            <a:pPr lvl="1"/>
            <a:r>
              <a:rPr lang="en-US" b="0" i="0" dirty="0">
                <a:solidFill>
                  <a:srgbClr val="26292C"/>
                </a:solidFill>
                <a:effectLst/>
                <a:latin typeface="Arial" panose="020B0604020202020204" pitchFamily="34" charset="0"/>
              </a:rPr>
              <a:t>“Weapons of offense, or armor for defense and protection of the body.”</a:t>
            </a:r>
          </a:p>
          <a:p>
            <a:pPr lvl="1"/>
            <a:r>
              <a:rPr lang="en-US" dirty="0">
                <a:solidFill>
                  <a:srgbClr val="26292C"/>
                </a:solidFill>
                <a:latin typeface="Arial" panose="020B0604020202020204" pitchFamily="34" charset="0"/>
              </a:rPr>
              <a:t>“</a:t>
            </a:r>
            <a:r>
              <a:rPr lang="en-US" b="0" i="0" dirty="0">
                <a:solidFill>
                  <a:srgbClr val="26292C"/>
                </a:solidFill>
                <a:effectLst/>
                <a:latin typeface="Arial" panose="020B0604020202020204" pitchFamily="34" charset="0"/>
              </a:rPr>
              <a:t>In law, </a:t>
            </a:r>
            <a:r>
              <a:rPr lang="en-US" b="0" i="1" dirty="0">
                <a:solidFill>
                  <a:srgbClr val="26292C"/>
                </a:solidFill>
                <a:effectLst/>
                <a:latin typeface="Arial" panose="020B0604020202020204" pitchFamily="34" charset="0"/>
              </a:rPr>
              <a:t>arms</a:t>
            </a:r>
            <a:r>
              <a:rPr lang="en-US" b="0" i="0" dirty="0">
                <a:solidFill>
                  <a:srgbClr val="26292C"/>
                </a:solidFill>
                <a:effectLst/>
                <a:latin typeface="Arial" panose="020B0604020202020204" pitchFamily="34" charset="0"/>
              </a:rPr>
              <a:t> are any thing which a man takes in his hand in anger, to strike or assault another</a:t>
            </a:r>
            <a:r>
              <a:rPr lang="en-US" dirty="0">
                <a:solidFill>
                  <a:srgbClr val="26292C"/>
                </a:solidFill>
                <a:latin typeface="Arial" panose="020B0604020202020204" pitchFamily="34" charset="0"/>
              </a:rPr>
              <a:t>”</a:t>
            </a:r>
            <a:endParaRPr lang="en-US" b="0" i="0" dirty="0">
              <a:solidFill>
                <a:srgbClr val="26292C"/>
              </a:solidFill>
              <a:effectLst/>
              <a:latin typeface="Arial" panose="020B0604020202020204" pitchFamily="34" charset="0"/>
            </a:endParaRPr>
          </a:p>
        </p:txBody>
      </p:sp>
    </p:spTree>
    <p:extLst>
      <p:ext uri="{BB962C8B-B14F-4D97-AF65-F5344CB8AC3E}">
        <p14:creationId xmlns:p14="http://schemas.microsoft.com/office/powerpoint/2010/main" val="3474547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D4AF4-660F-54C9-6597-7439C53555F8}"/>
            </a:ext>
          </a:extLst>
        </p:cNvPr>
        <p:cNvGrpSpPr/>
        <p:nvPr/>
      </p:nvGrpSpPr>
      <p:grpSpPr>
        <a:xfrm>
          <a:off x="0" y="0"/>
          <a:ext cx="0" cy="0"/>
          <a:chOff x="0" y="0"/>
          <a:chExt cx="0" cy="0"/>
        </a:xfrm>
      </p:grpSpPr>
      <p:pic>
        <p:nvPicPr>
          <p:cNvPr id="8" name="Picture Placeholder 7" descr="Text&#10;&#10;Description automatically generated">
            <a:extLst>
              <a:ext uri="{FF2B5EF4-FFF2-40B4-BE49-F238E27FC236}">
                <a16:creationId xmlns:a16="http://schemas.microsoft.com/office/drawing/2014/main" id="{791CE8B7-B182-A0C7-FD39-8550E18C5F2A}"/>
              </a:ext>
            </a:extLst>
          </p:cNvPr>
          <p:cNvPicPr>
            <a:picLocks noGrp="1" noChangeAspect="1"/>
          </p:cNvPicPr>
          <p:nvPr>
            <p:ph type="pic" sz="quarter" idx="13"/>
          </p:nvPr>
        </p:nvPicPr>
        <p:blipFill rotWithShape="1">
          <a:blip r:embed="rId3"/>
          <a:srcRect t="14478" b="16925"/>
          <a:stretch/>
        </p:blipFill>
        <p:spPr>
          <a:xfrm>
            <a:off x="-1" y="10"/>
            <a:ext cx="12191999" cy="6857990"/>
          </a:xfrm>
          <a:prstGeom prst="rect">
            <a:avLst/>
          </a:prstGeom>
        </p:spPr>
      </p:pic>
      <p:sp>
        <p:nvSpPr>
          <p:cNvPr id="3" name="Title 2">
            <a:extLst>
              <a:ext uri="{FF2B5EF4-FFF2-40B4-BE49-F238E27FC236}">
                <a16:creationId xmlns:a16="http://schemas.microsoft.com/office/drawing/2014/main" id="{002F1CE8-886F-B28D-F14B-1257A7DF44C0}"/>
              </a:ext>
            </a:extLst>
          </p:cNvPr>
          <p:cNvSpPr>
            <a:spLocks noGrp="1"/>
          </p:cNvSpPr>
          <p:nvPr>
            <p:ph type="ctrTitle"/>
          </p:nvPr>
        </p:nvSpPr>
        <p:spPr>
          <a:xfrm>
            <a:off x="735791" y="3331444"/>
            <a:ext cx="6470692" cy="1229306"/>
          </a:xfrm>
        </p:spPr>
        <p:txBody>
          <a:bodyPr vert="horz" lIns="91440" tIns="45720" rIns="91440" bIns="45720" rtlCol="0" anchor="b" anchorCtr="0">
            <a:normAutofit/>
          </a:bodyPr>
          <a:lstStyle/>
          <a:p>
            <a:r>
              <a:rPr lang="en-US" sz="5000" dirty="0">
                <a:solidFill>
                  <a:schemeClr val="tx1"/>
                </a:solidFill>
              </a:rPr>
              <a:t>Is there a conflict?</a:t>
            </a:r>
          </a:p>
        </p:txBody>
      </p:sp>
      <p:sp>
        <p:nvSpPr>
          <p:cNvPr id="4" name="Subtitle 3">
            <a:extLst>
              <a:ext uri="{FF2B5EF4-FFF2-40B4-BE49-F238E27FC236}">
                <a16:creationId xmlns:a16="http://schemas.microsoft.com/office/drawing/2014/main" id="{0B46BA99-C7E2-0B33-7498-ECA429632B45}"/>
              </a:ext>
            </a:extLst>
          </p:cNvPr>
          <p:cNvSpPr>
            <a:spLocks noGrp="1"/>
          </p:cNvSpPr>
          <p:nvPr>
            <p:ph type="subTitle" idx="1"/>
          </p:nvPr>
        </p:nvSpPr>
        <p:spPr>
          <a:xfrm>
            <a:off x="735791" y="4735799"/>
            <a:ext cx="6470693" cy="605256"/>
          </a:xfrm>
        </p:spPr>
        <p:txBody>
          <a:bodyPr vert="horz" lIns="91440" tIns="45720" rIns="91440" bIns="45720" rtlCol="0">
            <a:normAutofit/>
          </a:bodyPr>
          <a:lstStyle/>
          <a:p>
            <a:endParaRPr lang="en-US" cap="all" spc="200">
              <a:solidFill>
                <a:schemeClr val="tx1"/>
              </a:solidFill>
            </a:endParaRPr>
          </a:p>
        </p:txBody>
      </p:sp>
    </p:spTree>
    <p:extLst>
      <p:ext uri="{BB962C8B-B14F-4D97-AF65-F5344CB8AC3E}">
        <p14:creationId xmlns:p14="http://schemas.microsoft.com/office/powerpoint/2010/main" val="31001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9AD8A-1DD0-5798-279E-723AFBF21AB2}"/>
              </a:ext>
            </a:extLst>
          </p:cNvPr>
          <p:cNvSpPr>
            <a:spLocks noGrp="1"/>
          </p:cNvSpPr>
          <p:nvPr>
            <p:ph type="title"/>
          </p:nvPr>
        </p:nvSpPr>
        <p:spPr/>
        <p:txBody>
          <a:bodyPr/>
          <a:lstStyle/>
          <a:p>
            <a:r>
              <a:rPr lang="en-US" dirty="0"/>
              <a:t>“Keep”</a:t>
            </a:r>
          </a:p>
        </p:txBody>
      </p:sp>
      <p:sp>
        <p:nvSpPr>
          <p:cNvPr id="3" name="Content Placeholder 2">
            <a:extLst>
              <a:ext uri="{FF2B5EF4-FFF2-40B4-BE49-F238E27FC236}">
                <a16:creationId xmlns:a16="http://schemas.microsoft.com/office/drawing/2014/main" id="{8EDE50FB-473C-3BEA-8431-B03765A8981F}"/>
              </a:ext>
            </a:extLst>
          </p:cNvPr>
          <p:cNvSpPr>
            <a:spLocks noGrp="1"/>
          </p:cNvSpPr>
          <p:nvPr>
            <p:ph idx="1"/>
          </p:nvPr>
        </p:nvSpPr>
        <p:spPr/>
        <p:txBody>
          <a:bodyPr>
            <a:normAutofit/>
          </a:bodyPr>
          <a:lstStyle/>
          <a:p>
            <a:pPr marL="164592" lvl="1" indent="0">
              <a:buNone/>
            </a:pPr>
            <a:r>
              <a:rPr lang="en-US" b="1" cap="small" dirty="0"/>
              <a:t>Samuel Johnson’s Dictionary </a:t>
            </a:r>
          </a:p>
          <a:p>
            <a:pPr lvl="1"/>
            <a:r>
              <a:rPr lang="en-US" dirty="0">
                <a:latin typeface="Arial" panose="020B0604020202020204" pitchFamily="34" charset="0"/>
                <a:cs typeface="Arial" panose="020B0604020202020204" pitchFamily="34" charset="0"/>
              </a:rPr>
              <a:t>“To retain; not to lose.”</a:t>
            </a:r>
          </a:p>
          <a:p>
            <a:pPr lvl="1"/>
            <a:r>
              <a:rPr lang="en-US" dirty="0">
                <a:latin typeface="Arial" panose="020B0604020202020204" pitchFamily="34" charset="0"/>
                <a:cs typeface="Arial" panose="020B0604020202020204" pitchFamily="34" charset="0"/>
              </a:rPr>
              <a:t>“To have in custody.”</a:t>
            </a:r>
          </a:p>
          <a:p>
            <a:pPr lvl="1"/>
            <a:r>
              <a:rPr lang="en-US" dirty="0">
                <a:latin typeface="Arial" panose="020B0604020202020204" pitchFamily="34" charset="0"/>
                <a:cs typeface="Arial" panose="020B0604020202020204" pitchFamily="34" charset="0"/>
              </a:rPr>
              <a:t>“To preserve; not to let go.”</a:t>
            </a:r>
          </a:p>
        </p:txBody>
      </p:sp>
      <p:sp>
        <p:nvSpPr>
          <p:cNvPr id="5" name="Content Placeholder 4">
            <a:extLst>
              <a:ext uri="{FF2B5EF4-FFF2-40B4-BE49-F238E27FC236}">
                <a16:creationId xmlns:a16="http://schemas.microsoft.com/office/drawing/2014/main" id="{92CFD42C-9F4E-2D2B-754C-DED3325D89CF}"/>
              </a:ext>
            </a:extLst>
          </p:cNvPr>
          <p:cNvSpPr>
            <a:spLocks noGrp="1"/>
          </p:cNvSpPr>
          <p:nvPr>
            <p:ph idx="13"/>
          </p:nvPr>
        </p:nvSpPr>
        <p:spPr/>
        <p:txBody>
          <a:bodyPr>
            <a:normAutofit/>
          </a:bodyPr>
          <a:lstStyle/>
          <a:p>
            <a:r>
              <a:rPr lang="en-US" b="1" cap="small" dirty="0"/>
              <a:t>Noah Webster’s Dictionary </a:t>
            </a:r>
          </a:p>
          <a:p>
            <a:pPr lvl="1"/>
            <a:r>
              <a:rPr lang="en-US" b="0" i="0" dirty="0">
                <a:solidFill>
                  <a:srgbClr val="26292C"/>
                </a:solidFill>
                <a:effectLst/>
                <a:latin typeface="Arial" panose="020B0604020202020204" pitchFamily="34" charset="0"/>
              </a:rPr>
              <a:t>“To hold; to retain in one’s power or possession; not to lose or part with; as, to </a:t>
            </a:r>
            <a:r>
              <a:rPr lang="en-US" b="0" i="1" dirty="0">
                <a:solidFill>
                  <a:srgbClr val="26292C"/>
                </a:solidFill>
                <a:effectLst/>
                <a:latin typeface="Arial" panose="020B0604020202020204" pitchFamily="34" charset="0"/>
              </a:rPr>
              <a:t>keep</a:t>
            </a:r>
            <a:r>
              <a:rPr lang="en-US" b="0" i="0" dirty="0">
                <a:solidFill>
                  <a:srgbClr val="26292C"/>
                </a:solidFill>
                <a:effectLst/>
                <a:latin typeface="Arial" panose="020B0604020202020204" pitchFamily="34" charset="0"/>
              </a:rPr>
              <a:t> a house or a farm; to </a:t>
            </a:r>
            <a:r>
              <a:rPr lang="en-US" b="0" i="1" dirty="0">
                <a:solidFill>
                  <a:srgbClr val="26292C"/>
                </a:solidFill>
                <a:effectLst/>
                <a:latin typeface="Arial" panose="020B0604020202020204" pitchFamily="34" charset="0"/>
              </a:rPr>
              <a:t>keep</a:t>
            </a:r>
            <a:r>
              <a:rPr lang="en-US" b="0" i="0" dirty="0">
                <a:solidFill>
                  <a:srgbClr val="26292C"/>
                </a:solidFill>
                <a:effectLst/>
                <a:latin typeface="Arial" panose="020B0604020202020204" pitchFamily="34" charset="0"/>
              </a:rPr>
              <a:t> any thing in the memory, mind or heart.”</a:t>
            </a:r>
          </a:p>
          <a:p>
            <a:pPr lvl="1"/>
            <a:r>
              <a:rPr lang="en-US" dirty="0">
                <a:solidFill>
                  <a:srgbClr val="26292C"/>
                </a:solidFill>
                <a:latin typeface="Arial" panose="020B0604020202020204" pitchFamily="34" charset="0"/>
              </a:rPr>
              <a:t>“</a:t>
            </a:r>
            <a:r>
              <a:rPr lang="en-US" b="0" i="0" dirty="0">
                <a:solidFill>
                  <a:srgbClr val="26292C"/>
                </a:solidFill>
                <a:effectLst/>
                <a:latin typeface="Arial" panose="020B0604020202020204" pitchFamily="34" charset="0"/>
              </a:rPr>
              <a:t>To have in custody for security or preservation.</a:t>
            </a:r>
            <a:r>
              <a:rPr lang="en-US" dirty="0">
                <a:solidFill>
                  <a:srgbClr val="26292C"/>
                </a:solidFill>
                <a:latin typeface="Arial" panose="020B0604020202020204" pitchFamily="34" charset="0"/>
              </a:rPr>
              <a:t>”</a:t>
            </a:r>
            <a:endParaRPr lang="en-US" b="0" i="0" dirty="0">
              <a:solidFill>
                <a:srgbClr val="26292C"/>
              </a:solidFill>
              <a:effectLst/>
              <a:latin typeface="Arial" panose="020B0604020202020204" pitchFamily="34" charset="0"/>
            </a:endParaRPr>
          </a:p>
        </p:txBody>
      </p:sp>
    </p:spTree>
    <p:extLst>
      <p:ext uri="{BB962C8B-B14F-4D97-AF65-F5344CB8AC3E}">
        <p14:creationId xmlns:p14="http://schemas.microsoft.com/office/powerpoint/2010/main" val="64430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9AD8A-1DD0-5798-279E-723AFBF21AB2}"/>
              </a:ext>
            </a:extLst>
          </p:cNvPr>
          <p:cNvSpPr>
            <a:spLocks noGrp="1"/>
          </p:cNvSpPr>
          <p:nvPr>
            <p:ph type="title"/>
          </p:nvPr>
        </p:nvSpPr>
        <p:spPr/>
        <p:txBody>
          <a:bodyPr/>
          <a:lstStyle/>
          <a:p>
            <a:r>
              <a:rPr lang="en-US" dirty="0"/>
              <a:t>“Bear”</a:t>
            </a:r>
          </a:p>
        </p:txBody>
      </p:sp>
      <p:sp>
        <p:nvSpPr>
          <p:cNvPr id="3" name="Content Placeholder 2">
            <a:extLst>
              <a:ext uri="{FF2B5EF4-FFF2-40B4-BE49-F238E27FC236}">
                <a16:creationId xmlns:a16="http://schemas.microsoft.com/office/drawing/2014/main" id="{8EDE50FB-473C-3BEA-8431-B03765A8981F}"/>
              </a:ext>
            </a:extLst>
          </p:cNvPr>
          <p:cNvSpPr>
            <a:spLocks noGrp="1"/>
          </p:cNvSpPr>
          <p:nvPr>
            <p:ph idx="1"/>
          </p:nvPr>
        </p:nvSpPr>
        <p:spPr/>
        <p:txBody>
          <a:bodyPr>
            <a:normAutofit/>
          </a:bodyPr>
          <a:lstStyle/>
          <a:p>
            <a:pPr marL="164592" lvl="1" indent="0">
              <a:buNone/>
            </a:pPr>
            <a:r>
              <a:rPr lang="en-US" b="1" cap="small" dirty="0"/>
              <a:t>Samuel Johnson’s Dictionary </a:t>
            </a:r>
          </a:p>
          <a:p>
            <a:pPr lvl="1"/>
            <a:r>
              <a:rPr lang="en-US" dirty="0">
                <a:latin typeface="Arial" panose="020B0604020202020204" pitchFamily="34" charset="0"/>
                <a:cs typeface="Arial" panose="020B0604020202020204" pitchFamily="34" charset="0"/>
              </a:rPr>
              <a:t>“To convey or carry.”</a:t>
            </a:r>
          </a:p>
          <a:p>
            <a:pPr lvl="1"/>
            <a:r>
              <a:rPr lang="en-US" dirty="0">
                <a:latin typeface="Arial" panose="020B0604020202020204" pitchFamily="34" charset="0"/>
                <a:cs typeface="Arial" panose="020B0604020202020204" pitchFamily="34" charset="0"/>
              </a:rPr>
              <a:t>“To carry as in show.”</a:t>
            </a:r>
          </a:p>
        </p:txBody>
      </p:sp>
      <p:sp>
        <p:nvSpPr>
          <p:cNvPr id="5" name="Content Placeholder 4">
            <a:extLst>
              <a:ext uri="{FF2B5EF4-FFF2-40B4-BE49-F238E27FC236}">
                <a16:creationId xmlns:a16="http://schemas.microsoft.com/office/drawing/2014/main" id="{92CFD42C-9F4E-2D2B-754C-DED3325D89CF}"/>
              </a:ext>
            </a:extLst>
          </p:cNvPr>
          <p:cNvSpPr>
            <a:spLocks noGrp="1"/>
          </p:cNvSpPr>
          <p:nvPr>
            <p:ph idx="13"/>
          </p:nvPr>
        </p:nvSpPr>
        <p:spPr/>
        <p:txBody>
          <a:bodyPr>
            <a:normAutofit lnSpcReduction="10000"/>
          </a:bodyPr>
          <a:lstStyle/>
          <a:p>
            <a:r>
              <a:rPr lang="en-US" b="1" cap="small" dirty="0"/>
              <a:t>Noah Webster’s Dictionary </a:t>
            </a:r>
          </a:p>
          <a:p>
            <a:pPr lvl="1"/>
            <a:r>
              <a:rPr lang="en-US" b="0" i="0" dirty="0">
                <a:solidFill>
                  <a:srgbClr val="26292C"/>
                </a:solidFill>
                <a:effectLst/>
                <a:latin typeface="Arial" panose="020B0604020202020204" pitchFamily="34" charset="0"/>
              </a:rPr>
              <a:t>“To carry; to convey; to support and remove from place to place; as, ‘they </a:t>
            </a:r>
            <a:r>
              <a:rPr lang="en-US" b="0" i="1" dirty="0">
                <a:solidFill>
                  <a:srgbClr val="26292C"/>
                </a:solidFill>
                <a:effectLst/>
                <a:latin typeface="Arial" panose="020B0604020202020204" pitchFamily="34" charset="0"/>
              </a:rPr>
              <a:t>bear</a:t>
            </a:r>
            <a:r>
              <a:rPr lang="en-US" b="0" i="0" dirty="0">
                <a:solidFill>
                  <a:srgbClr val="26292C"/>
                </a:solidFill>
                <a:effectLst/>
                <a:latin typeface="Arial" panose="020B0604020202020204" pitchFamily="34" charset="0"/>
              </a:rPr>
              <a:t> him upon the </a:t>
            </a:r>
            <a:r>
              <a:rPr lang="en-US" b="0" i="0">
                <a:solidFill>
                  <a:srgbClr val="26292C"/>
                </a:solidFill>
                <a:effectLst/>
                <a:latin typeface="Arial" panose="020B0604020202020204" pitchFamily="34" charset="0"/>
              </a:rPr>
              <a:t>shoulder;’ </a:t>
            </a:r>
            <a:r>
              <a:rPr lang="en-US" dirty="0">
                <a:solidFill>
                  <a:srgbClr val="26292C"/>
                </a:solidFill>
                <a:latin typeface="Arial" panose="020B0604020202020204" pitchFamily="34" charset="0"/>
              </a:rPr>
              <a:t>‘</a:t>
            </a:r>
            <a:r>
              <a:rPr lang="en-US" b="0" i="0" dirty="0">
                <a:solidFill>
                  <a:srgbClr val="26292C"/>
                </a:solidFill>
                <a:effectLst/>
                <a:latin typeface="Arial" panose="020B0604020202020204" pitchFamily="34" charset="0"/>
              </a:rPr>
              <a:t>the eagle </a:t>
            </a:r>
            <a:r>
              <a:rPr lang="en-US" b="0" i="0" dirty="0" err="1">
                <a:solidFill>
                  <a:srgbClr val="26292C"/>
                </a:solidFill>
                <a:effectLst/>
                <a:latin typeface="Arial" panose="020B0604020202020204" pitchFamily="34" charset="0"/>
              </a:rPr>
              <a:t>beareth</a:t>
            </a:r>
            <a:r>
              <a:rPr lang="en-US" b="0" i="0" dirty="0">
                <a:solidFill>
                  <a:srgbClr val="26292C"/>
                </a:solidFill>
                <a:effectLst/>
                <a:latin typeface="Arial" panose="020B0604020202020204" pitchFamily="34" charset="0"/>
              </a:rPr>
              <a:t> them on her wings.’”</a:t>
            </a:r>
          </a:p>
          <a:p>
            <a:pPr lvl="1"/>
            <a:r>
              <a:rPr lang="en-US" dirty="0">
                <a:solidFill>
                  <a:srgbClr val="26292C"/>
                </a:solidFill>
                <a:latin typeface="Arial" panose="020B0604020202020204" pitchFamily="34" charset="0"/>
              </a:rPr>
              <a:t>“</a:t>
            </a:r>
            <a:r>
              <a:rPr lang="en-US" b="0" i="0" dirty="0">
                <a:solidFill>
                  <a:srgbClr val="26292C"/>
                </a:solidFill>
                <a:effectLst/>
                <a:latin typeface="Arial" panose="020B0604020202020204" pitchFamily="34" charset="0"/>
              </a:rPr>
              <a:t>To wear; to </a:t>
            </a:r>
            <a:r>
              <a:rPr lang="en-US" b="0" i="1" dirty="0">
                <a:solidFill>
                  <a:srgbClr val="26292C"/>
                </a:solidFill>
                <a:effectLst/>
                <a:latin typeface="Arial" panose="020B0604020202020204" pitchFamily="34" charset="0"/>
              </a:rPr>
              <a:t>bear</a:t>
            </a:r>
            <a:r>
              <a:rPr lang="en-US" b="0" i="0" dirty="0">
                <a:solidFill>
                  <a:srgbClr val="26292C"/>
                </a:solidFill>
                <a:effectLst/>
                <a:latin typeface="Arial" panose="020B0604020202020204" pitchFamily="34" charset="0"/>
              </a:rPr>
              <a:t> as a mark of authority or distinction; as, to </a:t>
            </a:r>
            <a:r>
              <a:rPr lang="en-US" b="0" i="1" dirty="0">
                <a:solidFill>
                  <a:srgbClr val="26292C"/>
                </a:solidFill>
                <a:effectLst/>
                <a:latin typeface="Arial" panose="020B0604020202020204" pitchFamily="34" charset="0"/>
              </a:rPr>
              <a:t>bear</a:t>
            </a:r>
            <a:r>
              <a:rPr lang="en-US" b="0" i="0" dirty="0">
                <a:solidFill>
                  <a:srgbClr val="26292C"/>
                </a:solidFill>
                <a:effectLst/>
                <a:latin typeface="Arial" panose="020B0604020202020204" pitchFamily="34" charset="0"/>
              </a:rPr>
              <a:t> a sword, a badge, a name; to </a:t>
            </a:r>
            <a:r>
              <a:rPr lang="en-US" b="0" i="1" dirty="0">
                <a:solidFill>
                  <a:srgbClr val="26292C"/>
                </a:solidFill>
                <a:effectLst/>
                <a:latin typeface="Arial" panose="020B0604020202020204" pitchFamily="34" charset="0"/>
              </a:rPr>
              <a:t>bear</a:t>
            </a:r>
            <a:r>
              <a:rPr lang="en-US" b="0" i="0" dirty="0">
                <a:solidFill>
                  <a:srgbClr val="26292C"/>
                </a:solidFill>
                <a:effectLst/>
                <a:latin typeface="Arial" panose="020B0604020202020204" pitchFamily="34" charset="0"/>
              </a:rPr>
              <a:t> arms in a coat.</a:t>
            </a:r>
            <a:r>
              <a:rPr lang="en-US" dirty="0">
                <a:solidFill>
                  <a:srgbClr val="26292C"/>
                </a:solidFill>
                <a:latin typeface="Arial" panose="020B0604020202020204" pitchFamily="34" charset="0"/>
              </a:rPr>
              <a:t>”</a:t>
            </a:r>
            <a:endParaRPr lang="en-US" b="0" i="0" dirty="0">
              <a:solidFill>
                <a:srgbClr val="26292C"/>
              </a:solidFill>
              <a:effectLst/>
              <a:latin typeface="Arial" panose="020B0604020202020204" pitchFamily="34" charset="0"/>
            </a:endParaRPr>
          </a:p>
        </p:txBody>
      </p:sp>
    </p:spTree>
    <p:extLst>
      <p:ext uri="{BB962C8B-B14F-4D97-AF65-F5344CB8AC3E}">
        <p14:creationId xmlns:p14="http://schemas.microsoft.com/office/powerpoint/2010/main" val="29817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D4AF4-660F-54C9-6597-7439C53555F8}"/>
            </a:ext>
          </a:extLst>
        </p:cNvPr>
        <p:cNvGrpSpPr/>
        <p:nvPr/>
      </p:nvGrpSpPr>
      <p:grpSpPr>
        <a:xfrm>
          <a:off x="0" y="0"/>
          <a:ext cx="0" cy="0"/>
          <a:chOff x="0" y="0"/>
          <a:chExt cx="0" cy="0"/>
        </a:xfrm>
      </p:grpSpPr>
      <p:pic>
        <p:nvPicPr>
          <p:cNvPr id="8" name="Picture Placeholder 7" descr="Text&#10;&#10;Description automatically generated">
            <a:extLst>
              <a:ext uri="{FF2B5EF4-FFF2-40B4-BE49-F238E27FC236}">
                <a16:creationId xmlns:a16="http://schemas.microsoft.com/office/drawing/2014/main" id="{791CE8B7-B182-A0C7-FD39-8550E18C5F2A}"/>
              </a:ext>
            </a:extLst>
          </p:cNvPr>
          <p:cNvPicPr>
            <a:picLocks noGrp="1" noChangeAspect="1"/>
          </p:cNvPicPr>
          <p:nvPr>
            <p:ph type="pic" sz="quarter" idx="13"/>
          </p:nvPr>
        </p:nvPicPr>
        <p:blipFill rotWithShape="1">
          <a:blip r:embed="rId3"/>
          <a:srcRect t="14478" b="16925"/>
          <a:stretch/>
        </p:blipFill>
        <p:spPr>
          <a:xfrm>
            <a:off x="-1" y="10"/>
            <a:ext cx="12191999" cy="6857990"/>
          </a:xfrm>
          <a:prstGeom prst="rect">
            <a:avLst/>
          </a:prstGeom>
        </p:spPr>
      </p:pic>
      <p:sp>
        <p:nvSpPr>
          <p:cNvPr id="3" name="Title 2">
            <a:extLst>
              <a:ext uri="{FF2B5EF4-FFF2-40B4-BE49-F238E27FC236}">
                <a16:creationId xmlns:a16="http://schemas.microsoft.com/office/drawing/2014/main" id="{002F1CE8-886F-B28D-F14B-1257A7DF44C0}"/>
              </a:ext>
            </a:extLst>
          </p:cNvPr>
          <p:cNvSpPr>
            <a:spLocks noGrp="1"/>
          </p:cNvSpPr>
          <p:nvPr>
            <p:ph type="ctrTitle"/>
          </p:nvPr>
        </p:nvSpPr>
        <p:spPr>
          <a:xfrm>
            <a:off x="735791" y="3331444"/>
            <a:ext cx="6470692" cy="1229306"/>
          </a:xfrm>
        </p:spPr>
        <p:txBody>
          <a:bodyPr vert="horz" lIns="91440" tIns="45720" rIns="91440" bIns="45720" rtlCol="0" anchor="b" anchorCtr="0">
            <a:normAutofit/>
          </a:bodyPr>
          <a:lstStyle/>
          <a:p>
            <a:r>
              <a:rPr lang="en-US" sz="5000" dirty="0">
                <a:solidFill>
                  <a:schemeClr val="tx1"/>
                </a:solidFill>
              </a:rPr>
              <a:t>Is there a conflict?</a:t>
            </a:r>
          </a:p>
        </p:txBody>
      </p:sp>
      <p:sp>
        <p:nvSpPr>
          <p:cNvPr id="4" name="Subtitle 3">
            <a:extLst>
              <a:ext uri="{FF2B5EF4-FFF2-40B4-BE49-F238E27FC236}">
                <a16:creationId xmlns:a16="http://schemas.microsoft.com/office/drawing/2014/main" id="{0B46BA99-C7E2-0B33-7498-ECA429632B45}"/>
              </a:ext>
            </a:extLst>
          </p:cNvPr>
          <p:cNvSpPr>
            <a:spLocks noGrp="1"/>
          </p:cNvSpPr>
          <p:nvPr>
            <p:ph type="subTitle" idx="1"/>
          </p:nvPr>
        </p:nvSpPr>
        <p:spPr>
          <a:xfrm>
            <a:off x="735791" y="4735799"/>
            <a:ext cx="6470693" cy="605256"/>
          </a:xfrm>
        </p:spPr>
        <p:txBody>
          <a:bodyPr vert="horz" lIns="91440" tIns="45720" rIns="91440" bIns="45720" rtlCol="0">
            <a:normAutofit/>
          </a:bodyPr>
          <a:lstStyle/>
          <a:p>
            <a:endParaRPr lang="en-US" cap="all" spc="200">
              <a:solidFill>
                <a:schemeClr val="tx1"/>
              </a:solidFill>
            </a:endParaRPr>
          </a:p>
        </p:txBody>
      </p:sp>
    </p:spTree>
    <p:extLst>
      <p:ext uri="{BB962C8B-B14F-4D97-AF65-F5344CB8AC3E}">
        <p14:creationId xmlns:p14="http://schemas.microsoft.com/office/powerpoint/2010/main" val="39504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5" name="Straight Connector 44">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5416DB-BC4C-330B-1179-90F5684F6C18}"/>
              </a:ext>
            </a:extLst>
          </p:cNvPr>
          <p:cNvSpPr>
            <a:spLocks noGrp="1"/>
          </p:cNvSpPr>
          <p:nvPr>
            <p:ph type="title"/>
          </p:nvPr>
        </p:nvSpPr>
        <p:spPr>
          <a:xfrm>
            <a:off x="7859485" y="634946"/>
            <a:ext cx="3690257" cy="1450757"/>
          </a:xfrm>
        </p:spPr>
        <p:txBody>
          <a:bodyPr vert="horz" lIns="91440" tIns="45720" rIns="91440" bIns="45720" rtlCol="0" anchor="b">
            <a:normAutofit/>
          </a:bodyPr>
          <a:lstStyle/>
          <a:p>
            <a:r>
              <a:rPr lang="en-US" dirty="0"/>
              <a:t>Why bother?</a:t>
            </a:r>
          </a:p>
        </p:txBody>
      </p:sp>
      <p:pic>
        <p:nvPicPr>
          <p:cNvPr id="10" name="Content Placeholder 9" descr="A person in a suit&#10;&#10;AI-generated content may be incorrect.">
            <a:extLst>
              <a:ext uri="{FF2B5EF4-FFF2-40B4-BE49-F238E27FC236}">
                <a16:creationId xmlns:a16="http://schemas.microsoft.com/office/drawing/2014/main" id="{7FC3B447-2D42-EBAA-9DB9-0EABD211C921}"/>
              </a:ext>
            </a:extLst>
          </p:cNvPr>
          <p:cNvPicPr>
            <a:picLocks noGrp="1" noChangeAspect="1"/>
          </p:cNvPicPr>
          <p:nvPr>
            <p:ph sz="quarter" idx="15"/>
          </p:nvPr>
        </p:nvPicPr>
        <p:blipFill>
          <a:blip r:embed="rId3"/>
          <a:srcRect l="20675" r="15175"/>
          <a:stretch>
            <a:fillRect/>
          </a:stretch>
        </p:blipFill>
        <p:spPr>
          <a:xfrm>
            <a:off x="634001" y="640079"/>
            <a:ext cx="3409179" cy="5314406"/>
          </a:xfrm>
          <a:prstGeom prst="rect">
            <a:avLst/>
          </a:prstGeom>
        </p:spPr>
      </p:pic>
      <p:pic>
        <p:nvPicPr>
          <p:cNvPr id="13" name="Content Placeholder 12" descr="A person in a suit&#10;&#10;AI-generated content may be incorrect.">
            <a:extLst>
              <a:ext uri="{FF2B5EF4-FFF2-40B4-BE49-F238E27FC236}">
                <a16:creationId xmlns:a16="http://schemas.microsoft.com/office/drawing/2014/main" id="{0B5ED88F-7625-C792-7AC2-1D4AD2452BB4}"/>
              </a:ext>
            </a:extLst>
          </p:cNvPr>
          <p:cNvPicPr>
            <a:picLocks noGrp="1" noChangeAspect="1"/>
          </p:cNvPicPr>
          <p:nvPr>
            <p:ph sz="quarter" idx="16"/>
          </p:nvPr>
        </p:nvPicPr>
        <p:blipFill>
          <a:blip r:embed="rId4"/>
          <a:srcRect l="10063" r="9750"/>
          <a:stretch>
            <a:fillRect/>
          </a:stretch>
        </p:blipFill>
        <p:spPr>
          <a:xfrm>
            <a:off x="4134617" y="640083"/>
            <a:ext cx="3409182" cy="5314403"/>
          </a:xfrm>
          <a:prstGeom prst="rect">
            <a:avLst/>
          </a:prstGeom>
        </p:spPr>
      </p:pic>
      <p:cxnSp>
        <p:nvCxnSpPr>
          <p:cNvPr id="49" name="Straight Connector 48">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42633"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DF71E581-3C99-81DE-3F57-81E7595DC350}"/>
              </a:ext>
            </a:extLst>
          </p:cNvPr>
          <p:cNvSpPr>
            <a:spLocks noGrp="1"/>
          </p:cNvSpPr>
          <p:nvPr>
            <p:ph idx="1"/>
          </p:nvPr>
        </p:nvSpPr>
        <p:spPr>
          <a:xfrm>
            <a:off x="7859485" y="2407436"/>
            <a:ext cx="3690257" cy="3461658"/>
          </a:xfrm>
        </p:spPr>
        <p:txBody>
          <a:bodyPr vert="horz" lIns="0" tIns="45720" rIns="0" bIns="45720" rtlCol="0">
            <a:normAutofit/>
          </a:bodyPr>
          <a:lstStyle/>
          <a:p>
            <a:pPr marL="342900" indent="-342900">
              <a:buFont typeface="Calibri" panose="020F0502020204030204" pitchFamily="34" charset="0"/>
              <a:buChar char="•"/>
            </a:pPr>
            <a:r>
              <a:rPr lang="en-US" dirty="0"/>
              <a:t>Sec. 922(g)(1) will get before the Supreme Court eventually. </a:t>
            </a:r>
          </a:p>
          <a:p>
            <a:pPr marL="342900" indent="-342900">
              <a:buFont typeface="Calibri" panose="020F0502020204030204" pitchFamily="34" charset="0"/>
              <a:buChar char="•"/>
            </a:pPr>
            <a:r>
              <a:rPr lang="en-US" dirty="0"/>
              <a:t>The Supreme Court will address whether felons are among “the people.”</a:t>
            </a:r>
          </a:p>
          <a:p>
            <a:pPr marL="342900" indent="-342900">
              <a:buFont typeface="Calibri" panose="020F0502020204030204" pitchFamily="34" charset="0"/>
              <a:buChar char="•"/>
            </a:pPr>
            <a:r>
              <a:rPr lang="en-US" dirty="0"/>
              <a:t>Other laws are subject to similar challenges.  </a:t>
            </a:r>
          </a:p>
          <a:p>
            <a:pPr marL="342900" indent="-342900">
              <a:buFont typeface="Calibri" panose="020F0502020204030204" pitchFamily="34" charset="0"/>
              <a:buChar char="•"/>
            </a:pPr>
            <a:endParaRPr lang="en-US" dirty="0"/>
          </a:p>
        </p:txBody>
      </p:sp>
      <p:sp>
        <p:nvSpPr>
          <p:cNvPr id="51" name="Rectangle 50">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017827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C8C2A-D6A8-4036-9B23-884C344822B0}"/>
              </a:ext>
            </a:extLst>
          </p:cNvPr>
          <p:cNvSpPr>
            <a:spLocks noGrp="1"/>
          </p:cNvSpPr>
          <p:nvPr>
            <p:ph type="title"/>
          </p:nvPr>
        </p:nvSpPr>
        <p:spPr>
          <a:xfrm>
            <a:off x="7859485" y="634946"/>
            <a:ext cx="3690257" cy="1450757"/>
          </a:xfrm>
        </p:spPr>
        <p:txBody>
          <a:bodyPr vert="horz" lIns="91440" tIns="45720" rIns="91440" bIns="45720" rtlCol="0" anchor="b">
            <a:normAutofit/>
          </a:bodyPr>
          <a:lstStyle/>
          <a:p>
            <a:r>
              <a:rPr lang="en-US" dirty="0"/>
              <a:t>Thank you!</a:t>
            </a:r>
          </a:p>
        </p:txBody>
      </p:sp>
      <p:pic>
        <p:nvPicPr>
          <p:cNvPr id="8" name="Picture Placeholder 7" descr="A group of people playing instruments&#10;&#10;Description automatically generated with medium confidence">
            <a:extLst>
              <a:ext uri="{FF2B5EF4-FFF2-40B4-BE49-F238E27FC236}">
                <a16:creationId xmlns:a16="http://schemas.microsoft.com/office/drawing/2014/main" id="{7C794844-8E4B-0D1E-5440-580CE905E26E}"/>
              </a:ext>
            </a:extLst>
          </p:cNvPr>
          <p:cNvPicPr>
            <a:picLocks noGrp="1" noChangeAspect="1"/>
          </p:cNvPicPr>
          <p:nvPr>
            <p:ph type="pic" sz="quarter" idx="13"/>
          </p:nvPr>
        </p:nvPicPr>
        <p:blipFill rotWithShape="1">
          <a:blip r:embed="rId3"/>
          <a:srcRect l="8069" r="8066" b="-2"/>
          <a:stretch/>
        </p:blipFill>
        <p:spPr>
          <a:xfrm>
            <a:off x="633999" y="640081"/>
            <a:ext cx="6909801" cy="5314406"/>
          </a:xfrm>
          <a:prstGeom prst="rect">
            <a:avLst/>
          </a:prstGeom>
        </p:spPr>
      </p:pic>
      <p:sp>
        <p:nvSpPr>
          <p:cNvPr id="3" name="Content Placeholder 2">
            <a:extLst>
              <a:ext uri="{FF2B5EF4-FFF2-40B4-BE49-F238E27FC236}">
                <a16:creationId xmlns:a16="http://schemas.microsoft.com/office/drawing/2014/main" id="{6E155294-59B0-43EB-94D1-0BF9E1754452}"/>
              </a:ext>
            </a:extLst>
          </p:cNvPr>
          <p:cNvSpPr>
            <a:spLocks noGrp="1"/>
          </p:cNvSpPr>
          <p:nvPr>
            <p:ph idx="1"/>
          </p:nvPr>
        </p:nvSpPr>
        <p:spPr>
          <a:xfrm>
            <a:off x="7859485" y="2407436"/>
            <a:ext cx="3690257" cy="3461658"/>
          </a:xfrm>
        </p:spPr>
        <p:txBody>
          <a:bodyPr vert="horz" lIns="0" tIns="45720" rIns="0" bIns="45720" rtlCol="0">
            <a:normAutofit/>
          </a:bodyPr>
          <a:lstStyle/>
          <a:p>
            <a:r>
              <a:rPr lang="en-US" dirty="0"/>
              <a:t>T.W. Brown</a:t>
            </a:r>
          </a:p>
          <a:p>
            <a:r>
              <a:rPr lang="en-US" dirty="0"/>
              <a:t>(214) 673-6769</a:t>
            </a:r>
          </a:p>
          <a:p>
            <a:r>
              <a:rPr lang="en-US" dirty="0"/>
              <a:t>Taylor_W_Brown@fd.org</a:t>
            </a:r>
          </a:p>
          <a:p>
            <a:endParaRPr lang="en-US" dirty="0"/>
          </a:p>
        </p:txBody>
      </p:sp>
    </p:spTree>
    <p:extLst>
      <p:ext uri="{BB962C8B-B14F-4D97-AF65-F5344CB8AC3E}">
        <p14:creationId xmlns:p14="http://schemas.microsoft.com/office/powerpoint/2010/main" val="850743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C099B-5C57-83EE-9A9F-95DB6121CFA1}"/>
              </a:ext>
            </a:extLst>
          </p:cNvPr>
          <p:cNvSpPr>
            <a:spLocks noGrp="1"/>
          </p:cNvSpPr>
          <p:nvPr>
            <p:ph type="ctrTitle"/>
          </p:nvPr>
        </p:nvSpPr>
        <p:spPr>
          <a:xfrm>
            <a:off x="6730000" y="639098"/>
            <a:ext cx="4813072" cy="3494790"/>
          </a:xfrm>
        </p:spPr>
        <p:txBody>
          <a:bodyPr>
            <a:normAutofit/>
          </a:bodyPr>
          <a:lstStyle/>
          <a:p>
            <a:r>
              <a:rPr lang="en-US"/>
              <a:t>Course No. </a:t>
            </a:r>
            <a:r>
              <a:rPr lang="en-US" b="0" i="0" u="none" strike="noStrike" baseline="0"/>
              <a:t>174328423</a:t>
            </a:r>
            <a:endParaRPr lang="en-US"/>
          </a:p>
        </p:txBody>
      </p:sp>
      <p:sp>
        <p:nvSpPr>
          <p:cNvPr id="3" name="Subtitle 2">
            <a:extLst>
              <a:ext uri="{FF2B5EF4-FFF2-40B4-BE49-F238E27FC236}">
                <a16:creationId xmlns:a16="http://schemas.microsoft.com/office/drawing/2014/main" id="{9DB73903-E080-07CF-38DD-9F26A5F79479}"/>
              </a:ext>
            </a:extLst>
          </p:cNvPr>
          <p:cNvSpPr>
            <a:spLocks noGrp="1"/>
          </p:cNvSpPr>
          <p:nvPr>
            <p:ph type="subTitle" idx="1"/>
          </p:nvPr>
        </p:nvSpPr>
        <p:spPr>
          <a:xfrm>
            <a:off x="6729999" y="4455621"/>
            <a:ext cx="4829101" cy="1238616"/>
          </a:xfrm>
        </p:spPr>
        <p:txBody>
          <a:bodyPr>
            <a:normAutofit/>
          </a:bodyPr>
          <a:lstStyle/>
          <a:p>
            <a:r>
              <a:rPr lang="en-US">
                <a:solidFill>
                  <a:schemeClr val="tx1">
                    <a:lumMod val="85000"/>
                    <a:lumOff val="15000"/>
                  </a:schemeClr>
                </a:solidFill>
              </a:rPr>
              <a:t>Summer Seminar – 2026</a:t>
            </a:r>
          </a:p>
          <a:p>
            <a:r>
              <a:rPr lang="en-US">
                <a:solidFill>
                  <a:schemeClr val="tx1">
                    <a:lumMod val="85000"/>
                    <a:lumOff val="15000"/>
                  </a:schemeClr>
                </a:solidFill>
              </a:rPr>
              <a:t>FPD – N.D. Tex. </a:t>
            </a:r>
          </a:p>
        </p:txBody>
      </p:sp>
      <p:pic>
        <p:nvPicPr>
          <p:cNvPr id="5" name="Picture 4" descr="Logo&#10;&#10;Description automatically generated">
            <a:extLst>
              <a:ext uri="{FF2B5EF4-FFF2-40B4-BE49-F238E27FC236}">
                <a16:creationId xmlns:a16="http://schemas.microsoft.com/office/drawing/2014/main" id="{1A16D324-AC08-5225-5D43-F53000DF7B81}"/>
              </a:ext>
            </a:extLst>
          </p:cNvPr>
          <p:cNvPicPr>
            <a:picLocks noChangeAspect="1"/>
          </p:cNvPicPr>
          <p:nvPr/>
        </p:nvPicPr>
        <p:blipFill>
          <a:blip r:embed="rId2"/>
          <a:stretch>
            <a:fillRect/>
          </a:stretch>
        </p:blipFill>
        <p:spPr>
          <a:xfrm>
            <a:off x="837921" y="640081"/>
            <a:ext cx="5054156" cy="5054156"/>
          </a:xfrm>
          <a:prstGeom prst="rect">
            <a:avLst/>
          </a:prstGeom>
        </p:spPr>
      </p:pic>
    </p:spTree>
    <p:extLst>
      <p:ext uri="{BB962C8B-B14F-4D97-AF65-F5344CB8AC3E}">
        <p14:creationId xmlns:p14="http://schemas.microsoft.com/office/powerpoint/2010/main" val="2389140288"/>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887178-918B-41B5-90B5-AF84E76A4227}">
  <ds:schemaRefs>
    <ds:schemaRef ds:uri="http://schemas.microsoft.com/sharepoint/v3/contenttype/forms"/>
  </ds:schemaRefs>
</ds:datastoreItem>
</file>

<file path=customXml/itemProps2.xml><?xml version="1.0" encoding="utf-8"?>
<ds:datastoreItem xmlns:ds="http://schemas.openxmlformats.org/officeDocument/2006/customXml" ds:itemID="{54E6FD3E-3033-4D44-9759-980DCC3E7F47}">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6FDF0338-C524-4CF6-9268-3569B65741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{ED76BADB-2478-4B65-BF69-379F511AC443}tf22581678_win32</Template>
  <TotalTime>1368</TotalTime>
  <Words>868</Words>
  <Application>Microsoft Office PowerPoint</Application>
  <PresentationFormat>Widescreen</PresentationFormat>
  <Paragraphs>93</Paragraphs>
  <Slides>21</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Atkinson Hyperlegible</vt:lpstr>
      <vt:lpstr>Calibri</vt:lpstr>
      <vt:lpstr>Calibri Light</vt:lpstr>
      <vt:lpstr>system-ui</vt:lpstr>
      <vt:lpstr>RetrospectVTI</vt:lpstr>
      <vt:lpstr>Course No. 174328423</vt:lpstr>
      <vt:lpstr>OTGO</vt:lpstr>
      <vt:lpstr>Goals?</vt:lpstr>
      <vt:lpstr>The Second Amendment </vt:lpstr>
      <vt:lpstr>D.C. v. Heller, 554 U.S. 570 (2008)</vt:lpstr>
      <vt:lpstr>The Second Amendment </vt:lpstr>
      <vt:lpstr>NYSRPA v. Bruen, 597 U.S. 1 (2022)</vt:lpstr>
      <vt:lpstr>The Second Amendment </vt:lpstr>
      <vt:lpstr>Bruen’s Two-step Test</vt:lpstr>
      <vt:lpstr>Doing Step One Well</vt:lpstr>
      <vt:lpstr>Online Resources</vt:lpstr>
      <vt:lpstr>The “People”</vt:lpstr>
      <vt:lpstr>More from Noah Webster</vt:lpstr>
      <vt:lpstr>“Arms”</vt:lpstr>
      <vt:lpstr>Is there a conflict?</vt:lpstr>
      <vt:lpstr>“Keep”</vt:lpstr>
      <vt:lpstr>“Bear”</vt:lpstr>
      <vt:lpstr>Is there a conflict?</vt:lpstr>
      <vt:lpstr>Why bother?</vt:lpstr>
      <vt:lpstr>Thank you!</vt:lpstr>
      <vt:lpstr>Course No. 174328423</vt:lpstr>
    </vt:vector>
  </TitlesOfParts>
  <Company>Federal Defender Organization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Originalism &amp; Ethics</dc:title>
  <dc:creator>Taylor W Brown</dc:creator>
  <cp:lastModifiedBy>Taylor W Brown</cp:lastModifiedBy>
  <cp:revision>11</cp:revision>
  <dcterms:created xsi:type="dcterms:W3CDTF">2024-07-12T15:25:21Z</dcterms:created>
  <dcterms:modified xsi:type="dcterms:W3CDTF">2026-07-22T14:57:06Z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