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media/image5.jpg" ContentType="image/png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64" r:id="rId4"/>
  </p:sldMasterIdLst>
  <p:notesMasterIdLst>
    <p:notesMasterId r:id="rId14"/>
  </p:notesMasterIdLst>
  <p:handoutMasterIdLst>
    <p:handoutMasterId r:id="rId15"/>
  </p:handoutMasterIdLst>
  <p:sldIdLst>
    <p:sldId id="323" r:id="rId5"/>
    <p:sldId id="295" r:id="rId6"/>
    <p:sldId id="296" r:id="rId7"/>
    <p:sldId id="297" r:id="rId8"/>
    <p:sldId id="326" r:id="rId9"/>
    <p:sldId id="317" r:id="rId10"/>
    <p:sldId id="318" r:id="rId11"/>
    <p:sldId id="264" r:id="rId12"/>
    <p:sldId id="32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5AADCB-C106-4A81-840C-A823BECBA96B}" v="380" dt="2026-07-21T19:58:38.259"/>
  </p1510:revLst>
</p1510:revInfo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1293" autoAdjust="0"/>
  </p:normalViewPr>
  <p:slideViewPr>
    <p:cSldViewPr snapToGrid="0">
      <p:cViewPr varScale="1">
        <p:scale>
          <a:sx n="103" d="100"/>
          <a:sy n="103" d="100"/>
        </p:scale>
        <p:origin x="126" y="276"/>
      </p:cViewPr>
      <p:guideLst/>
    </p:cSldViewPr>
  </p:slideViewPr>
  <p:outlineViewPr>
    <p:cViewPr>
      <p:scale>
        <a:sx n="33" d="100"/>
        <a:sy n="33" d="100"/>
      </p:scale>
      <p:origin x="0" y="-489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ylor W Brown" userId="0f2020af-9c10-4c65-8504-f68f10e9189e" providerId="ADAL" clId="{D12C8F7F-6A6A-4DDB-A9AE-2DCAD5C04FA5}"/>
    <pc:docChg chg="undo custSel addSld delSld modSld sldOrd">
      <pc:chgData name="Taylor W Brown" userId="0f2020af-9c10-4c65-8504-f68f10e9189e" providerId="ADAL" clId="{D12C8F7F-6A6A-4DDB-A9AE-2DCAD5C04FA5}" dt="2026-04-30T15:37:03.422" v="2540" actId="26606"/>
      <pc:docMkLst>
        <pc:docMk/>
      </pc:docMkLst>
      <pc:sldChg chg="addSp delSp modSp mod setClrOvrMap">
        <pc:chgData name="Taylor W Brown" userId="0f2020af-9c10-4c65-8504-f68f10e9189e" providerId="ADAL" clId="{D12C8F7F-6A6A-4DDB-A9AE-2DCAD5C04FA5}" dt="2026-04-30T15:37:03.422" v="2540" actId="26606"/>
        <pc:sldMkLst>
          <pc:docMk/>
          <pc:sldMk cId="850743011" sldId="264"/>
        </pc:sldMkLst>
        <pc:spChg chg="mod">
          <ac:chgData name="Taylor W Brown" userId="0f2020af-9c10-4c65-8504-f68f10e9189e" providerId="ADAL" clId="{D12C8F7F-6A6A-4DDB-A9AE-2DCAD5C04FA5}" dt="2026-04-30T15:37:03.422" v="2540" actId="26606"/>
          <ac:spMkLst>
            <pc:docMk/>
            <pc:sldMk cId="850743011" sldId="264"/>
            <ac:spMk id="2" creationId="{BBEC8C2A-D6A8-4036-9B23-884C344822B0}"/>
          </ac:spMkLst>
        </pc:spChg>
        <pc:spChg chg="mod ord">
          <ac:chgData name="Taylor W Brown" userId="0f2020af-9c10-4c65-8504-f68f10e9189e" providerId="ADAL" clId="{D12C8F7F-6A6A-4DDB-A9AE-2DCAD5C04FA5}" dt="2026-04-30T15:37:03.422" v="2540" actId="26606"/>
          <ac:spMkLst>
            <pc:docMk/>
            <pc:sldMk cId="850743011" sldId="264"/>
            <ac:spMk id="3" creationId="{6E155294-59B0-43EB-94D1-0BF9E1754452}"/>
          </ac:spMkLst>
        </pc:spChg>
        <pc:spChg chg="add del mod">
          <ac:chgData name="Taylor W Brown" userId="0f2020af-9c10-4c65-8504-f68f10e9189e" providerId="ADAL" clId="{D12C8F7F-6A6A-4DDB-A9AE-2DCAD5C04FA5}" dt="2026-04-30T15:30:01.993" v="2479"/>
          <ac:spMkLst>
            <pc:docMk/>
            <pc:sldMk cId="850743011" sldId="264"/>
            <ac:spMk id="5" creationId="{BF16BE2D-DE7B-04F6-C143-A2FC42B10405}"/>
          </ac:spMkLst>
        </pc:spChg>
        <pc:spChg chg="add del mod">
          <ac:chgData name="Taylor W Brown" userId="0f2020af-9c10-4c65-8504-f68f10e9189e" providerId="ADAL" clId="{D12C8F7F-6A6A-4DDB-A9AE-2DCAD5C04FA5}" dt="2026-04-30T15:34:37.400" v="2491"/>
          <ac:spMkLst>
            <pc:docMk/>
            <pc:sldMk cId="850743011" sldId="264"/>
            <ac:spMk id="13" creationId="{5F77289F-57A6-395D-088B-9523C363B4EE}"/>
          </ac:spMkLst>
        </pc:spChg>
        <pc:spChg chg="add del mod">
          <ac:chgData name="Taylor W Brown" userId="0f2020af-9c10-4c65-8504-f68f10e9189e" providerId="ADAL" clId="{D12C8F7F-6A6A-4DDB-A9AE-2DCAD5C04FA5}" dt="2026-04-30T15:34:57.665" v="2496"/>
          <ac:spMkLst>
            <pc:docMk/>
            <pc:sldMk cId="850743011" sldId="264"/>
            <ac:spMk id="17" creationId="{1A4042F0-50AC-A93D-6AAE-B01A488BD085}"/>
          </ac:spMkLst>
        </pc:spChg>
        <pc:spChg chg="add del mod">
          <ac:chgData name="Taylor W Brown" userId="0f2020af-9c10-4c65-8504-f68f10e9189e" providerId="ADAL" clId="{D12C8F7F-6A6A-4DDB-A9AE-2DCAD5C04FA5}" dt="2026-04-30T15:35:15.298" v="2502"/>
          <ac:spMkLst>
            <pc:docMk/>
            <pc:sldMk cId="850743011" sldId="264"/>
            <ac:spMk id="21" creationId="{6C92D71A-8A87-3E8C-9847-C598B5C4893C}"/>
          </ac:spMkLst>
        </pc:spChg>
        <pc:spChg chg="add del mod">
          <ac:chgData name="Taylor W Brown" userId="0f2020af-9c10-4c65-8504-f68f10e9189e" providerId="ADAL" clId="{D12C8F7F-6A6A-4DDB-A9AE-2DCAD5C04FA5}" dt="2026-04-30T15:35:50.959" v="2515" actId="931"/>
          <ac:spMkLst>
            <pc:docMk/>
            <pc:sldMk cId="850743011" sldId="264"/>
            <ac:spMk id="25" creationId="{F046A4D5-9DCB-4F93-37DE-D7302187E67A}"/>
          </ac:spMkLst>
        </pc:spChg>
        <pc:spChg chg="add del mod">
          <ac:chgData name="Taylor W Brown" userId="0f2020af-9c10-4c65-8504-f68f10e9189e" providerId="ADAL" clId="{D12C8F7F-6A6A-4DDB-A9AE-2DCAD5C04FA5}" dt="2026-04-30T15:36:00.247" v="2520"/>
          <ac:spMkLst>
            <pc:docMk/>
            <pc:sldMk cId="850743011" sldId="264"/>
            <ac:spMk id="29" creationId="{548FD5D9-F036-11D8-299D-626FFE5BCA35}"/>
          </ac:spMkLst>
        </pc:spChg>
        <pc:spChg chg="del">
          <ac:chgData name="Taylor W Brown" userId="0f2020af-9c10-4c65-8504-f68f10e9189e" providerId="ADAL" clId="{D12C8F7F-6A6A-4DDB-A9AE-2DCAD5C04FA5}" dt="2026-04-30T15:34:06.337" v="2487" actId="26606"/>
          <ac:spMkLst>
            <pc:docMk/>
            <pc:sldMk cId="850743011" sldId="264"/>
            <ac:spMk id="39" creationId="{416A0E3C-60E6-4F39-BC55-5F7C224E1F7C}"/>
          </ac:spMkLst>
        </pc:spChg>
        <pc:spChg chg="del">
          <ac:chgData name="Taylor W Brown" userId="0f2020af-9c10-4c65-8504-f68f10e9189e" providerId="ADAL" clId="{D12C8F7F-6A6A-4DDB-A9AE-2DCAD5C04FA5}" dt="2026-04-30T15:34:06.337" v="2487" actId="26606"/>
          <ac:spMkLst>
            <pc:docMk/>
            <pc:sldMk cId="850743011" sldId="264"/>
            <ac:spMk id="43" creationId="{873ECEC8-0F24-45B8-950F-35FC94BCEAC8}"/>
          </ac:spMkLst>
        </pc:spChg>
        <pc:spChg chg="del">
          <ac:chgData name="Taylor W Brown" userId="0f2020af-9c10-4c65-8504-f68f10e9189e" providerId="ADAL" clId="{D12C8F7F-6A6A-4DDB-A9AE-2DCAD5C04FA5}" dt="2026-04-30T15:34:06.337" v="2487" actId="26606"/>
          <ac:spMkLst>
            <pc:docMk/>
            <pc:sldMk cId="850743011" sldId="264"/>
            <ac:spMk id="47" creationId="{8B53612E-ADB2-4457-9688-89506397AF28}"/>
          </ac:spMkLst>
        </pc:spChg>
        <pc:spChg chg="add del">
          <ac:chgData name="Taylor W Brown" userId="0f2020af-9c10-4c65-8504-f68f10e9189e" providerId="ADAL" clId="{D12C8F7F-6A6A-4DDB-A9AE-2DCAD5C04FA5}" dt="2026-04-30T15:35:40.333" v="2513" actId="26606"/>
          <ac:spMkLst>
            <pc:docMk/>
            <pc:sldMk cId="850743011" sldId="264"/>
            <ac:spMk id="52" creationId="{416A0E3C-60E6-4F39-BC55-5F7C224E1F7C}"/>
          </ac:spMkLst>
        </pc:spChg>
        <pc:spChg chg="add del">
          <ac:chgData name="Taylor W Brown" userId="0f2020af-9c10-4c65-8504-f68f10e9189e" providerId="ADAL" clId="{D12C8F7F-6A6A-4DDB-A9AE-2DCAD5C04FA5}" dt="2026-04-30T15:35:40.333" v="2513" actId="26606"/>
          <ac:spMkLst>
            <pc:docMk/>
            <pc:sldMk cId="850743011" sldId="264"/>
            <ac:spMk id="56" creationId="{D40791F6-715D-481A-9C4A-3645AECFD5A0}"/>
          </ac:spMkLst>
        </pc:spChg>
        <pc:spChg chg="add del">
          <ac:chgData name="Taylor W Brown" userId="0f2020af-9c10-4c65-8504-f68f10e9189e" providerId="ADAL" clId="{D12C8F7F-6A6A-4DDB-A9AE-2DCAD5C04FA5}" dt="2026-04-30T15:35:40.333" v="2513" actId="26606"/>
          <ac:spMkLst>
            <pc:docMk/>
            <pc:sldMk cId="850743011" sldId="264"/>
            <ac:spMk id="60" creationId="{811CBAFA-D7E0-40A7-BB94-2C05304B407B}"/>
          </ac:spMkLst>
        </pc:spChg>
        <pc:spChg chg="add del">
          <ac:chgData name="Taylor W Brown" userId="0f2020af-9c10-4c65-8504-f68f10e9189e" providerId="ADAL" clId="{D12C8F7F-6A6A-4DDB-A9AE-2DCAD5C04FA5}" dt="2026-04-30T15:35:35.013" v="2506" actId="26606"/>
          <ac:spMkLst>
            <pc:docMk/>
            <pc:sldMk cId="850743011" sldId="264"/>
            <ac:spMk id="65" creationId="{416A0E3C-60E6-4F39-BC55-5F7C224E1F7C}"/>
          </ac:spMkLst>
        </pc:spChg>
        <pc:spChg chg="add del">
          <ac:chgData name="Taylor W Brown" userId="0f2020af-9c10-4c65-8504-f68f10e9189e" providerId="ADAL" clId="{D12C8F7F-6A6A-4DDB-A9AE-2DCAD5C04FA5}" dt="2026-04-30T15:35:35.013" v="2506" actId="26606"/>
          <ac:spMkLst>
            <pc:docMk/>
            <pc:sldMk cId="850743011" sldId="264"/>
            <ac:spMk id="69" creationId="{990D0034-F768-41E7-85D4-F38C4DE85770}"/>
          </ac:spMkLst>
        </pc:spChg>
        <pc:spChg chg="add del">
          <ac:chgData name="Taylor W Brown" userId="0f2020af-9c10-4c65-8504-f68f10e9189e" providerId="ADAL" clId="{D12C8F7F-6A6A-4DDB-A9AE-2DCAD5C04FA5}" dt="2026-04-30T15:35:35.013" v="2506" actId="26606"/>
          <ac:spMkLst>
            <pc:docMk/>
            <pc:sldMk cId="850743011" sldId="264"/>
            <ac:spMk id="71" creationId="{95B38FD6-641F-41BF-B466-C1C6366420F0}"/>
          </ac:spMkLst>
        </pc:spChg>
        <pc:spChg chg="add del">
          <ac:chgData name="Taylor W Brown" userId="0f2020af-9c10-4c65-8504-f68f10e9189e" providerId="ADAL" clId="{D12C8F7F-6A6A-4DDB-A9AE-2DCAD5C04FA5}" dt="2026-04-30T15:35:35.013" v="2506" actId="26606"/>
          <ac:spMkLst>
            <pc:docMk/>
            <pc:sldMk cId="850743011" sldId="264"/>
            <ac:spMk id="75" creationId="{1FE461C7-FF45-427F-83D7-18DFBD48188D}"/>
          </ac:spMkLst>
        </pc:spChg>
        <pc:spChg chg="add del">
          <ac:chgData name="Taylor W Brown" userId="0f2020af-9c10-4c65-8504-f68f10e9189e" providerId="ADAL" clId="{D12C8F7F-6A6A-4DDB-A9AE-2DCAD5C04FA5}" dt="2026-04-30T15:35:38.322" v="2508" actId="26606"/>
          <ac:spMkLst>
            <pc:docMk/>
            <pc:sldMk cId="850743011" sldId="264"/>
            <ac:spMk id="77" creationId="{416A0E3C-60E6-4F39-BC55-5F7C224E1F7C}"/>
          </ac:spMkLst>
        </pc:spChg>
        <pc:spChg chg="add del">
          <ac:chgData name="Taylor W Brown" userId="0f2020af-9c10-4c65-8504-f68f10e9189e" providerId="ADAL" clId="{D12C8F7F-6A6A-4DDB-A9AE-2DCAD5C04FA5}" dt="2026-04-30T15:35:38.322" v="2508" actId="26606"/>
          <ac:spMkLst>
            <pc:docMk/>
            <pc:sldMk cId="850743011" sldId="264"/>
            <ac:spMk id="79" creationId="{990D0034-F768-41E7-85D4-F38C4DE85770}"/>
          </ac:spMkLst>
        </pc:spChg>
        <pc:spChg chg="add del">
          <ac:chgData name="Taylor W Brown" userId="0f2020af-9c10-4c65-8504-f68f10e9189e" providerId="ADAL" clId="{D12C8F7F-6A6A-4DDB-A9AE-2DCAD5C04FA5}" dt="2026-04-30T15:35:39.707" v="2510" actId="26606"/>
          <ac:spMkLst>
            <pc:docMk/>
            <pc:sldMk cId="850743011" sldId="264"/>
            <ac:spMk id="82" creationId="{416A0E3C-60E6-4F39-BC55-5F7C224E1F7C}"/>
          </ac:spMkLst>
        </pc:spChg>
        <pc:spChg chg="add del">
          <ac:chgData name="Taylor W Brown" userId="0f2020af-9c10-4c65-8504-f68f10e9189e" providerId="ADAL" clId="{D12C8F7F-6A6A-4DDB-A9AE-2DCAD5C04FA5}" dt="2026-04-30T15:35:39.707" v="2510" actId="26606"/>
          <ac:spMkLst>
            <pc:docMk/>
            <pc:sldMk cId="850743011" sldId="264"/>
            <ac:spMk id="84" creationId="{990D0034-F768-41E7-85D4-F38C4DE85770}"/>
          </ac:spMkLst>
        </pc:spChg>
        <pc:spChg chg="add del">
          <ac:chgData name="Taylor W Brown" userId="0f2020af-9c10-4c65-8504-f68f10e9189e" providerId="ADAL" clId="{D12C8F7F-6A6A-4DDB-A9AE-2DCAD5C04FA5}" dt="2026-04-30T15:35:39.707" v="2510" actId="26606"/>
          <ac:spMkLst>
            <pc:docMk/>
            <pc:sldMk cId="850743011" sldId="264"/>
            <ac:spMk id="85" creationId="{95B38FD6-641F-41BF-B466-C1C6366420F0}"/>
          </ac:spMkLst>
        </pc:spChg>
        <pc:spChg chg="add del">
          <ac:chgData name="Taylor W Brown" userId="0f2020af-9c10-4c65-8504-f68f10e9189e" providerId="ADAL" clId="{D12C8F7F-6A6A-4DDB-A9AE-2DCAD5C04FA5}" dt="2026-04-30T15:35:39.707" v="2510" actId="26606"/>
          <ac:spMkLst>
            <pc:docMk/>
            <pc:sldMk cId="850743011" sldId="264"/>
            <ac:spMk id="87" creationId="{1FE461C7-FF45-427F-83D7-18DFBD48188D}"/>
          </ac:spMkLst>
        </pc:spChg>
        <pc:spChg chg="add del">
          <ac:chgData name="Taylor W Brown" userId="0f2020af-9c10-4c65-8504-f68f10e9189e" providerId="ADAL" clId="{D12C8F7F-6A6A-4DDB-A9AE-2DCAD5C04FA5}" dt="2026-04-30T15:35:40.333" v="2512" actId="26606"/>
          <ac:spMkLst>
            <pc:docMk/>
            <pc:sldMk cId="850743011" sldId="264"/>
            <ac:spMk id="89" creationId="{416A0E3C-60E6-4F39-BC55-5F7C224E1F7C}"/>
          </ac:spMkLst>
        </pc:spChg>
        <pc:spChg chg="add del">
          <ac:chgData name="Taylor W Brown" userId="0f2020af-9c10-4c65-8504-f68f10e9189e" providerId="ADAL" clId="{D12C8F7F-6A6A-4DDB-A9AE-2DCAD5C04FA5}" dt="2026-04-30T15:35:40.333" v="2512" actId="26606"/>
          <ac:spMkLst>
            <pc:docMk/>
            <pc:sldMk cId="850743011" sldId="264"/>
            <ac:spMk id="91" creationId="{80861964-D86C-4A50-8F6D-B466384A61B1}"/>
          </ac:spMkLst>
        </pc:spChg>
        <pc:spChg chg="add del">
          <ac:chgData name="Taylor W Brown" userId="0f2020af-9c10-4c65-8504-f68f10e9189e" providerId="ADAL" clId="{D12C8F7F-6A6A-4DDB-A9AE-2DCAD5C04FA5}" dt="2026-04-30T15:35:40.333" v="2512" actId="26606"/>
          <ac:spMkLst>
            <pc:docMk/>
            <pc:sldMk cId="850743011" sldId="264"/>
            <ac:spMk id="93" creationId="{F2BDE551-930A-4FE1-8434-09824E3247E6}"/>
          </ac:spMkLst>
        </pc:spChg>
        <pc:spChg chg="add del">
          <ac:chgData name="Taylor W Brown" userId="0f2020af-9c10-4c65-8504-f68f10e9189e" providerId="ADAL" clId="{D12C8F7F-6A6A-4DDB-A9AE-2DCAD5C04FA5}" dt="2026-04-30T15:37:03.422" v="2540" actId="26606"/>
          <ac:spMkLst>
            <pc:docMk/>
            <pc:sldMk cId="850743011" sldId="264"/>
            <ac:spMk id="95" creationId="{416A0E3C-60E6-4F39-BC55-5F7C224E1F7C}"/>
          </ac:spMkLst>
        </pc:spChg>
        <pc:spChg chg="add del">
          <ac:chgData name="Taylor W Brown" userId="0f2020af-9c10-4c65-8504-f68f10e9189e" providerId="ADAL" clId="{D12C8F7F-6A6A-4DDB-A9AE-2DCAD5C04FA5}" dt="2026-04-30T15:37:03.422" v="2540" actId="26606"/>
          <ac:spMkLst>
            <pc:docMk/>
            <pc:sldMk cId="850743011" sldId="264"/>
            <ac:spMk id="97" creationId="{13BCCAE5-A35B-4B66-A4A7-E23C34A403A4}"/>
          </ac:spMkLst>
        </pc:spChg>
        <pc:spChg chg="add del">
          <ac:chgData name="Taylor W Brown" userId="0f2020af-9c10-4c65-8504-f68f10e9189e" providerId="ADAL" clId="{D12C8F7F-6A6A-4DDB-A9AE-2DCAD5C04FA5}" dt="2026-04-30T15:37:03.422" v="2540" actId="26606"/>
          <ac:spMkLst>
            <pc:docMk/>
            <pc:sldMk cId="850743011" sldId="264"/>
            <ac:spMk id="99" creationId="{FEC9799F-A0B8-45B9-8164-71F2838922CE}"/>
          </ac:spMkLst>
        </pc:spChg>
        <pc:spChg chg="add del">
          <ac:chgData name="Taylor W Brown" userId="0f2020af-9c10-4c65-8504-f68f10e9189e" providerId="ADAL" clId="{D12C8F7F-6A6A-4DDB-A9AE-2DCAD5C04FA5}" dt="2026-04-30T15:36:19.633" v="2527" actId="26606"/>
          <ac:spMkLst>
            <pc:docMk/>
            <pc:sldMk cId="850743011" sldId="264"/>
            <ac:spMk id="104" creationId="{416A0E3C-60E6-4F39-BC55-5F7C224E1F7C}"/>
          </ac:spMkLst>
        </pc:spChg>
        <pc:spChg chg="add del">
          <ac:chgData name="Taylor W Brown" userId="0f2020af-9c10-4c65-8504-f68f10e9189e" providerId="ADAL" clId="{D12C8F7F-6A6A-4DDB-A9AE-2DCAD5C04FA5}" dt="2026-04-30T15:36:19.633" v="2527" actId="26606"/>
          <ac:spMkLst>
            <pc:docMk/>
            <pc:sldMk cId="850743011" sldId="264"/>
            <ac:spMk id="108" creationId="{D40791F6-715D-481A-9C4A-3645AECFD5A0}"/>
          </ac:spMkLst>
        </pc:spChg>
        <pc:spChg chg="add del">
          <ac:chgData name="Taylor W Brown" userId="0f2020af-9c10-4c65-8504-f68f10e9189e" providerId="ADAL" clId="{D12C8F7F-6A6A-4DDB-A9AE-2DCAD5C04FA5}" dt="2026-04-30T15:36:19.633" v="2527" actId="26606"/>
          <ac:spMkLst>
            <pc:docMk/>
            <pc:sldMk cId="850743011" sldId="264"/>
            <ac:spMk id="112" creationId="{811CBAFA-D7E0-40A7-BB94-2C05304B407B}"/>
          </ac:spMkLst>
        </pc:spChg>
        <pc:spChg chg="add del">
          <ac:chgData name="Taylor W Brown" userId="0f2020af-9c10-4c65-8504-f68f10e9189e" providerId="ADAL" clId="{D12C8F7F-6A6A-4DDB-A9AE-2DCAD5C04FA5}" dt="2026-04-30T15:36:31.421" v="2529" actId="26606"/>
          <ac:spMkLst>
            <pc:docMk/>
            <pc:sldMk cId="850743011" sldId="264"/>
            <ac:spMk id="114" creationId="{416A0E3C-60E6-4F39-BC55-5F7C224E1F7C}"/>
          </ac:spMkLst>
        </pc:spChg>
        <pc:spChg chg="add del">
          <ac:chgData name="Taylor W Brown" userId="0f2020af-9c10-4c65-8504-f68f10e9189e" providerId="ADAL" clId="{D12C8F7F-6A6A-4DDB-A9AE-2DCAD5C04FA5}" dt="2026-04-30T15:36:31.421" v="2529" actId="26606"/>
          <ac:spMkLst>
            <pc:docMk/>
            <pc:sldMk cId="850743011" sldId="264"/>
            <ac:spMk id="116" creationId="{F4FAA6B4-BAFB-4474-9B14-DC83A9096513}"/>
          </ac:spMkLst>
        </pc:spChg>
        <pc:spChg chg="add del">
          <ac:chgData name="Taylor W Brown" userId="0f2020af-9c10-4c65-8504-f68f10e9189e" providerId="ADAL" clId="{D12C8F7F-6A6A-4DDB-A9AE-2DCAD5C04FA5}" dt="2026-04-30T15:36:31.421" v="2529" actId="26606"/>
          <ac:spMkLst>
            <pc:docMk/>
            <pc:sldMk cId="850743011" sldId="264"/>
            <ac:spMk id="118" creationId="{DB148495-5F82-48E2-A76C-C8E1C8949940}"/>
          </ac:spMkLst>
        </pc:spChg>
        <pc:spChg chg="add del">
          <ac:chgData name="Taylor W Brown" userId="0f2020af-9c10-4c65-8504-f68f10e9189e" providerId="ADAL" clId="{D12C8F7F-6A6A-4DDB-A9AE-2DCAD5C04FA5}" dt="2026-04-30T15:36:43.123" v="2531" actId="26606"/>
          <ac:spMkLst>
            <pc:docMk/>
            <pc:sldMk cId="850743011" sldId="264"/>
            <ac:spMk id="120" creationId="{416A0E3C-60E6-4F39-BC55-5F7C224E1F7C}"/>
          </ac:spMkLst>
        </pc:spChg>
        <pc:spChg chg="add del">
          <ac:chgData name="Taylor W Brown" userId="0f2020af-9c10-4c65-8504-f68f10e9189e" providerId="ADAL" clId="{D12C8F7F-6A6A-4DDB-A9AE-2DCAD5C04FA5}" dt="2026-04-30T15:36:43.123" v="2531" actId="26606"/>
          <ac:spMkLst>
            <pc:docMk/>
            <pc:sldMk cId="850743011" sldId="264"/>
            <ac:spMk id="122" creationId="{B0E58038-8ACE-4AD9-B404-25C603550D83}"/>
          </ac:spMkLst>
        </pc:spChg>
        <pc:spChg chg="add del">
          <ac:chgData name="Taylor W Brown" userId="0f2020af-9c10-4c65-8504-f68f10e9189e" providerId="ADAL" clId="{D12C8F7F-6A6A-4DDB-A9AE-2DCAD5C04FA5}" dt="2026-04-30T15:36:43.123" v="2531" actId="26606"/>
          <ac:spMkLst>
            <pc:docMk/>
            <pc:sldMk cId="850743011" sldId="264"/>
            <ac:spMk id="124" creationId="{82BCDE19-2810-4337-9C49-8589C421767D}"/>
          </ac:spMkLst>
        </pc:spChg>
        <pc:spChg chg="add del">
          <ac:chgData name="Taylor W Brown" userId="0f2020af-9c10-4c65-8504-f68f10e9189e" providerId="ADAL" clId="{D12C8F7F-6A6A-4DDB-A9AE-2DCAD5C04FA5}" dt="2026-04-30T15:36:47.414" v="2533" actId="26606"/>
          <ac:spMkLst>
            <pc:docMk/>
            <pc:sldMk cId="850743011" sldId="264"/>
            <ac:spMk id="126" creationId="{416A0E3C-60E6-4F39-BC55-5F7C224E1F7C}"/>
          </ac:spMkLst>
        </pc:spChg>
        <pc:spChg chg="add del">
          <ac:chgData name="Taylor W Brown" userId="0f2020af-9c10-4c65-8504-f68f10e9189e" providerId="ADAL" clId="{D12C8F7F-6A6A-4DDB-A9AE-2DCAD5C04FA5}" dt="2026-04-30T15:36:47.414" v="2533" actId="26606"/>
          <ac:spMkLst>
            <pc:docMk/>
            <pc:sldMk cId="850743011" sldId="264"/>
            <ac:spMk id="128" creationId="{990D0034-F768-41E7-85D4-F38C4DE85770}"/>
          </ac:spMkLst>
        </pc:spChg>
        <pc:spChg chg="add del">
          <ac:chgData name="Taylor W Brown" userId="0f2020af-9c10-4c65-8504-f68f10e9189e" providerId="ADAL" clId="{D12C8F7F-6A6A-4DDB-A9AE-2DCAD5C04FA5}" dt="2026-04-30T15:36:47.414" v="2533" actId="26606"/>
          <ac:spMkLst>
            <pc:docMk/>
            <pc:sldMk cId="850743011" sldId="264"/>
            <ac:spMk id="130" creationId="{7A3E0404-86A9-40FA-8DB8-302414EE2D9E}"/>
          </ac:spMkLst>
        </pc:spChg>
        <pc:spChg chg="add del">
          <ac:chgData name="Taylor W Brown" userId="0f2020af-9c10-4c65-8504-f68f10e9189e" providerId="ADAL" clId="{D12C8F7F-6A6A-4DDB-A9AE-2DCAD5C04FA5}" dt="2026-04-30T15:36:50.687" v="2535" actId="26606"/>
          <ac:spMkLst>
            <pc:docMk/>
            <pc:sldMk cId="850743011" sldId="264"/>
            <ac:spMk id="132" creationId="{416A0E3C-60E6-4F39-BC55-5F7C224E1F7C}"/>
          </ac:spMkLst>
        </pc:spChg>
        <pc:spChg chg="add del">
          <ac:chgData name="Taylor W Brown" userId="0f2020af-9c10-4c65-8504-f68f10e9189e" providerId="ADAL" clId="{D12C8F7F-6A6A-4DDB-A9AE-2DCAD5C04FA5}" dt="2026-04-30T15:36:50.687" v="2535" actId="26606"/>
          <ac:spMkLst>
            <pc:docMk/>
            <pc:sldMk cId="850743011" sldId="264"/>
            <ac:spMk id="134" creationId="{F4FAA6B4-BAFB-4474-9B14-DC83A9096513}"/>
          </ac:spMkLst>
        </pc:spChg>
        <pc:spChg chg="add del">
          <ac:chgData name="Taylor W Brown" userId="0f2020af-9c10-4c65-8504-f68f10e9189e" providerId="ADAL" clId="{D12C8F7F-6A6A-4DDB-A9AE-2DCAD5C04FA5}" dt="2026-04-30T15:36:50.687" v="2535" actId="26606"/>
          <ac:spMkLst>
            <pc:docMk/>
            <pc:sldMk cId="850743011" sldId="264"/>
            <ac:spMk id="136" creationId="{DB148495-5F82-48E2-A76C-C8E1C8949940}"/>
          </ac:spMkLst>
        </pc:spChg>
        <pc:spChg chg="add del">
          <ac:chgData name="Taylor W Brown" userId="0f2020af-9c10-4c65-8504-f68f10e9189e" providerId="ADAL" clId="{D12C8F7F-6A6A-4DDB-A9AE-2DCAD5C04FA5}" dt="2026-04-30T15:36:51.863" v="2537" actId="26606"/>
          <ac:spMkLst>
            <pc:docMk/>
            <pc:sldMk cId="850743011" sldId="264"/>
            <ac:spMk id="138" creationId="{416A0E3C-60E6-4F39-BC55-5F7C224E1F7C}"/>
          </ac:spMkLst>
        </pc:spChg>
        <pc:spChg chg="add del">
          <ac:chgData name="Taylor W Brown" userId="0f2020af-9c10-4c65-8504-f68f10e9189e" providerId="ADAL" clId="{D12C8F7F-6A6A-4DDB-A9AE-2DCAD5C04FA5}" dt="2026-04-30T15:36:51.863" v="2537" actId="26606"/>
          <ac:spMkLst>
            <pc:docMk/>
            <pc:sldMk cId="850743011" sldId="264"/>
            <ac:spMk id="140" creationId="{E844E128-FF69-4E9F-8327-6B504B3C5AE1}"/>
          </ac:spMkLst>
        </pc:spChg>
        <pc:spChg chg="add del">
          <ac:chgData name="Taylor W Brown" userId="0f2020af-9c10-4c65-8504-f68f10e9189e" providerId="ADAL" clId="{D12C8F7F-6A6A-4DDB-A9AE-2DCAD5C04FA5}" dt="2026-04-30T15:37:03.422" v="2539" actId="26606"/>
          <ac:spMkLst>
            <pc:docMk/>
            <pc:sldMk cId="850743011" sldId="264"/>
            <ac:spMk id="143" creationId="{416A0E3C-60E6-4F39-BC55-5F7C224E1F7C}"/>
          </ac:spMkLst>
        </pc:spChg>
        <pc:spChg chg="add del">
          <ac:chgData name="Taylor W Brown" userId="0f2020af-9c10-4c65-8504-f68f10e9189e" providerId="ADAL" clId="{D12C8F7F-6A6A-4DDB-A9AE-2DCAD5C04FA5}" dt="2026-04-30T15:37:03.422" v="2539" actId="26606"/>
          <ac:spMkLst>
            <pc:docMk/>
            <pc:sldMk cId="850743011" sldId="264"/>
            <ac:spMk id="145" creationId="{990D0034-F768-41E7-85D4-F38C4DE85770}"/>
          </ac:spMkLst>
        </pc:spChg>
        <pc:spChg chg="add del">
          <ac:chgData name="Taylor W Brown" userId="0f2020af-9c10-4c65-8504-f68f10e9189e" providerId="ADAL" clId="{D12C8F7F-6A6A-4DDB-A9AE-2DCAD5C04FA5}" dt="2026-04-30T15:37:03.422" v="2539" actId="26606"/>
          <ac:spMkLst>
            <pc:docMk/>
            <pc:sldMk cId="850743011" sldId="264"/>
            <ac:spMk id="146" creationId="{95B38FD6-641F-41BF-B466-C1C6366420F0}"/>
          </ac:spMkLst>
        </pc:spChg>
        <pc:spChg chg="add del">
          <ac:chgData name="Taylor W Brown" userId="0f2020af-9c10-4c65-8504-f68f10e9189e" providerId="ADAL" clId="{D12C8F7F-6A6A-4DDB-A9AE-2DCAD5C04FA5}" dt="2026-04-30T15:37:03.422" v="2539" actId="26606"/>
          <ac:spMkLst>
            <pc:docMk/>
            <pc:sldMk cId="850743011" sldId="264"/>
            <ac:spMk id="148" creationId="{7363FFA6-C551-4935-A474-8B2482E55BAC}"/>
          </ac:spMkLst>
        </pc:spChg>
        <pc:spChg chg="add">
          <ac:chgData name="Taylor W Brown" userId="0f2020af-9c10-4c65-8504-f68f10e9189e" providerId="ADAL" clId="{D12C8F7F-6A6A-4DDB-A9AE-2DCAD5C04FA5}" dt="2026-04-30T15:37:03.422" v="2540" actId="26606"/>
          <ac:spMkLst>
            <pc:docMk/>
            <pc:sldMk cId="850743011" sldId="264"/>
            <ac:spMk id="150" creationId="{416A0E3C-60E6-4F39-BC55-5F7C224E1F7C}"/>
          </ac:spMkLst>
        </pc:spChg>
        <pc:spChg chg="add">
          <ac:chgData name="Taylor W Brown" userId="0f2020af-9c10-4c65-8504-f68f10e9189e" providerId="ADAL" clId="{D12C8F7F-6A6A-4DDB-A9AE-2DCAD5C04FA5}" dt="2026-04-30T15:37:03.422" v="2540" actId="26606"/>
          <ac:spMkLst>
            <pc:docMk/>
            <pc:sldMk cId="850743011" sldId="264"/>
            <ac:spMk id="152" creationId="{24E4FB28-D425-4B2B-83EC-7F2C0FBDF1FF}"/>
          </ac:spMkLst>
        </pc:spChg>
        <pc:spChg chg="add">
          <ac:chgData name="Taylor W Brown" userId="0f2020af-9c10-4c65-8504-f68f10e9189e" providerId="ADAL" clId="{D12C8F7F-6A6A-4DDB-A9AE-2DCAD5C04FA5}" dt="2026-04-30T15:37:03.422" v="2540" actId="26606"/>
          <ac:spMkLst>
            <pc:docMk/>
            <pc:sldMk cId="850743011" sldId="264"/>
            <ac:spMk id="153" creationId="{96EEF187-8434-4B76-BE40-006EEBB263CF}"/>
          </ac:spMkLst>
        </pc:spChg>
        <pc:picChg chg="add del mod ord">
          <ac:chgData name="Taylor W Brown" userId="0f2020af-9c10-4c65-8504-f68f10e9189e" providerId="ADAL" clId="{D12C8F7F-6A6A-4DDB-A9AE-2DCAD5C04FA5}" dt="2026-04-30T15:34:24.217" v="2490" actId="21"/>
          <ac:picMkLst>
            <pc:docMk/>
            <pc:sldMk cId="850743011" sldId="264"/>
            <ac:picMk id="7" creationId="{CFC0F2B4-23BA-4C28-043F-57261CD06929}"/>
          </ac:picMkLst>
        </pc:picChg>
        <pc:picChg chg="del">
          <ac:chgData name="Taylor W Brown" userId="0f2020af-9c10-4c65-8504-f68f10e9189e" providerId="ADAL" clId="{D12C8F7F-6A6A-4DDB-A9AE-2DCAD5C04FA5}" dt="2026-04-30T15:29:59.296" v="2478" actId="21"/>
          <ac:picMkLst>
            <pc:docMk/>
            <pc:sldMk cId="850743011" sldId="264"/>
            <ac:picMk id="8" creationId="{79B93754-AFE1-7E8D-9D4C-1208C9B83562}"/>
          </ac:picMkLst>
        </pc:picChg>
        <pc:picChg chg="del">
          <ac:chgData name="Taylor W Brown" userId="0f2020af-9c10-4c65-8504-f68f10e9189e" providerId="ADAL" clId="{D12C8F7F-6A6A-4DDB-A9AE-2DCAD5C04FA5}" dt="2026-04-30T15:30:10.497" v="2483" actId="21"/>
          <ac:picMkLst>
            <pc:docMk/>
            <pc:sldMk cId="850743011" sldId="264"/>
            <ac:picMk id="10" creationId="{1F516857-972C-6E97-B94D-DD83B72DA7BF}"/>
          </ac:picMkLst>
        </pc:picChg>
        <pc:picChg chg="add del mod">
          <ac:chgData name="Taylor W Brown" userId="0f2020af-9c10-4c65-8504-f68f10e9189e" providerId="ADAL" clId="{D12C8F7F-6A6A-4DDB-A9AE-2DCAD5C04FA5}" dt="2026-04-30T15:35:02.115" v="2499" actId="21"/>
          <ac:picMkLst>
            <pc:docMk/>
            <pc:sldMk cId="850743011" sldId="264"/>
            <ac:picMk id="11" creationId="{F9A57F9D-7734-393A-B527-9C68B0AE5306}"/>
          </ac:picMkLst>
        </pc:picChg>
        <pc:picChg chg="add del mod">
          <ac:chgData name="Taylor W Brown" userId="0f2020af-9c10-4c65-8504-f68f10e9189e" providerId="ADAL" clId="{D12C8F7F-6A6A-4DDB-A9AE-2DCAD5C04FA5}" dt="2026-04-30T15:34:51.536" v="2495" actId="21"/>
          <ac:picMkLst>
            <pc:docMk/>
            <pc:sldMk cId="850743011" sldId="264"/>
            <ac:picMk id="15" creationId="{426F6A37-2BCF-6915-819A-7B8933B83322}"/>
          </ac:picMkLst>
        </pc:picChg>
        <pc:picChg chg="add del mod">
          <ac:chgData name="Taylor W Brown" userId="0f2020af-9c10-4c65-8504-f68f10e9189e" providerId="ADAL" clId="{D12C8F7F-6A6A-4DDB-A9AE-2DCAD5C04FA5}" dt="2026-04-30T15:35:12.987" v="2501" actId="21"/>
          <ac:picMkLst>
            <pc:docMk/>
            <pc:sldMk cId="850743011" sldId="264"/>
            <ac:picMk id="19" creationId="{D90A6062-0D77-7AE0-49C2-B385B5A4FACE}"/>
          </ac:picMkLst>
        </pc:picChg>
        <pc:picChg chg="add del mod ord">
          <ac:chgData name="Taylor W Brown" userId="0f2020af-9c10-4c65-8504-f68f10e9189e" providerId="ADAL" clId="{D12C8F7F-6A6A-4DDB-A9AE-2DCAD5C04FA5}" dt="2026-04-30T15:35:44.185" v="2514" actId="21"/>
          <ac:picMkLst>
            <pc:docMk/>
            <pc:sldMk cId="850743011" sldId="264"/>
            <ac:picMk id="23" creationId="{CE198E59-BBDF-2B0D-3E2D-4107414EB5E8}"/>
          </ac:picMkLst>
        </pc:picChg>
        <pc:picChg chg="add del mod">
          <ac:chgData name="Taylor W Brown" userId="0f2020af-9c10-4c65-8504-f68f10e9189e" providerId="ADAL" clId="{D12C8F7F-6A6A-4DDB-A9AE-2DCAD5C04FA5}" dt="2026-04-30T15:35:56.168" v="2519" actId="21"/>
          <ac:picMkLst>
            <pc:docMk/>
            <pc:sldMk cId="850743011" sldId="264"/>
            <ac:picMk id="27" creationId="{6A5E7C59-5E05-60C5-AA64-2A0437817E6E}"/>
          </ac:picMkLst>
        </pc:picChg>
        <pc:picChg chg="add mod ord">
          <ac:chgData name="Taylor W Brown" userId="0f2020af-9c10-4c65-8504-f68f10e9189e" providerId="ADAL" clId="{D12C8F7F-6A6A-4DDB-A9AE-2DCAD5C04FA5}" dt="2026-04-30T15:37:03.422" v="2540" actId="26606"/>
          <ac:picMkLst>
            <pc:docMk/>
            <pc:sldMk cId="850743011" sldId="264"/>
            <ac:picMk id="31" creationId="{10D87999-ADA3-1990-906E-C71B230C026E}"/>
          </ac:picMkLst>
        </pc:picChg>
        <pc:picChg chg="add mod ord">
          <ac:chgData name="Taylor W Brown" userId="0f2020af-9c10-4c65-8504-f68f10e9189e" providerId="ADAL" clId="{D12C8F7F-6A6A-4DDB-A9AE-2DCAD5C04FA5}" dt="2026-04-30T15:37:03.422" v="2540" actId="26606"/>
          <ac:picMkLst>
            <pc:docMk/>
            <pc:sldMk cId="850743011" sldId="264"/>
            <ac:picMk id="33" creationId="{D96A23D4-DA05-A028-ACA2-F761B2FEDF03}"/>
          </ac:picMkLst>
        </pc:picChg>
        <pc:cxnChg chg="del">
          <ac:chgData name="Taylor W Brown" userId="0f2020af-9c10-4c65-8504-f68f10e9189e" providerId="ADAL" clId="{D12C8F7F-6A6A-4DDB-A9AE-2DCAD5C04FA5}" dt="2026-04-30T15:34:06.337" v="2487" actId="26606"/>
          <ac:cxnSpMkLst>
            <pc:docMk/>
            <pc:sldMk cId="850743011" sldId="264"/>
            <ac:cxnSpMk id="41" creationId="{C5025DAC-8B93-4160-B017-3A274A5828C0}"/>
          </ac:cxnSpMkLst>
        </pc:cxnChg>
        <pc:cxnChg chg="del">
          <ac:chgData name="Taylor W Brown" userId="0f2020af-9c10-4c65-8504-f68f10e9189e" providerId="ADAL" clId="{D12C8F7F-6A6A-4DDB-A9AE-2DCAD5C04FA5}" dt="2026-04-30T15:34:06.337" v="2487" actId="26606"/>
          <ac:cxnSpMkLst>
            <pc:docMk/>
            <pc:sldMk cId="850743011" sldId="264"/>
            <ac:cxnSpMk id="45" creationId="{89EB8C68-FF1B-4849-867B-32D29B19F102}"/>
          </ac:cxnSpMkLst>
        </pc:cxnChg>
        <pc:cxnChg chg="add del">
          <ac:chgData name="Taylor W Brown" userId="0f2020af-9c10-4c65-8504-f68f10e9189e" providerId="ADAL" clId="{D12C8F7F-6A6A-4DDB-A9AE-2DCAD5C04FA5}" dt="2026-04-30T15:35:40.333" v="2513" actId="26606"/>
          <ac:cxnSpMkLst>
            <pc:docMk/>
            <pc:sldMk cId="850743011" sldId="264"/>
            <ac:cxnSpMk id="54" creationId="{C5025DAC-8B93-4160-B017-3A274A5828C0}"/>
          </ac:cxnSpMkLst>
        </pc:cxnChg>
        <pc:cxnChg chg="add del">
          <ac:chgData name="Taylor W Brown" userId="0f2020af-9c10-4c65-8504-f68f10e9189e" providerId="ADAL" clId="{D12C8F7F-6A6A-4DDB-A9AE-2DCAD5C04FA5}" dt="2026-04-30T15:35:40.333" v="2513" actId="26606"/>
          <ac:cxnSpMkLst>
            <pc:docMk/>
            <pc:sldMk cId="850743011" sldId="264"/>
            <ac:cxnSpMk id="58" creationId="{740F83A4-FAC4-4867-95A5-BBFD280C7BF5}"/>
          </ac:cxnSpMkLst>
        </pc:cxnChg>
        <pc:cxnChg chg="add del">
          <ac:chgData name="Taylor W Brown" userId="0f2020af-9c10-4c65-8504-f68f10e9189e" providerId="ADAL" clId="{D12C8F7F-6A6A-4DDB-A9AE-2DCAD5C04FA5}" dt="2026-04-30T15:35:35.013" v="2506" actId="26606"/>
          <ac:cxnSpMkLst>
            <pc:docMk/>
            <pc:sldMk cId="850743011" sldId="264"/>
            <ac:cxnSpMk id="67" creationId="{C5025DAC-8B93-4160-B017-3A274A5828C0}"/>
          </ac:cxnSpMkLst>
        </pc:cxnChg>
        <pc:cxnChg chg="add del">
          <ac:chgData name="Taylor W Brown" userId="0f2020af-9c10-4c65-8504-f68f10e9189e" providerId="ADAL" clId="{D12C8F7F-6A6A-4DDB-A9AE-2DCAD5C04FA5}" dt="2026-04-30T15:35:35.013" v="2506" actId="26606"/>
          <ac:cxnSpMkLst>
            <pc:docMk/>
            <pc:sldMk cId="850743011" sldId="264"/>
            <ac:cxnSpMk id="73" creationId="{6BF9119E-766E-4526-AAE5-639F577C0493}"/>
          </ac:cxnSpMkLst>
        </pc:cxnChg>
        <pc:cxnChg chg="add del">
          <ac:chgData name="Taylor W Brown" userId="0f2020af-9c10-4c65-8504-f68f10e9189e" providerId="ADAL" clId="{D12C8F7F-6A6A-4DDB-A9AE-2DCAD5C04FA5}" dt="2026-04-30T15:35:38.322" v="2508" actId="26606"/>
          <ac:cxnSpMkLst>
            <pc:docMk/>
            <pc:sldMk cId="850743011" sldId="264"/>
            <ac:cxnSpMk id="78" creationId="{C5025DAC-8B93-4160-B017-3A274A5828C0}"/>
          </ac:cxnSpMkLst>
        </pc:cxnChg>
        <pc:cxnChg chg="add del">
          <ac:chgData name="Taylor W Brown" userId="0f2020af-9c10-4c65-8504-f68f10e9189e" providerId="ADAL" clId="{D12C8F7F-6A6A-4DDB-A9AE-2DCAD5C04FA5}" dt="2026-04-30T15:35:38.322" v="2508" actId="26606"/>
          <ac:cxnSpMkLst>
            <pc:docMk/>
            <pc:sldMk cId="850743011" sldId="264"/>
            <ac:cxnSpMk id="80" creationId="{5A0A5CF6-407C-4691-8122-49DF69D0020D}"/>
          </ac:cxnSpMkLst>
        </pc:cxnChg>
        <pc:cxnChg chg="add del">
          <ac:chgData name="Taylor W Brown" userId="0f2020af-9c10-4c65-8504-f68f10e9189e" providerId="ADAL" clId="{D12C8F7F-6A6A-4DDB-A9AE-2DCAD5C04FA5}" dt="2026-04-30T15:35:39.707" v="2510" actId="26606"/>
          <ac:cxnSpMkLst>
            <pc:docMk/>
            <pc:sldMk cId="850743011" sldId="264"/>
            <ac:cxnSpMk id="83" creationId="{C5025DAC-8B93-4160-B017-3A274A5828C0}"/>
          </ac:cxnSpMkLst>
        </pc:cxnChg>
        <pc:cxnChg chg="add del">
          <ac:chgData name="Taylor W Brown" userId="0f2020af-9c10-4c65-8504-f68f10e9189e" providerId="ADAL" clId="{D12C8F7F-6A6A-4DDB-A9AE-2DCAD5C04FA5}" dt="2026-04-30T15:35:39.707" v="2510" actId="26606"/>
          <ac:cxnSpMkLst>
            <pc:docMk/>
            <pc:sldMk cId="850743011" sldId="264"/>
            <ac:cxnSpMk id="86" creationId="{6BF9119E-766E-4526-AAE5-639F577C0493}"/>
          </ac:cxnSpMkLst>
        </pc:cxnChg>
        <pc:cxnChg chg="add del">
          <ac:chgData name="Taylor W Brown" userId="0f2020af-9c10-4c65-8504-f68f10e9189e" providerId="ADAL" clId="{D12C8F7F-6A6A-4DDB-A9AE-2DCAD5C04FA5}" dt="2026-04-30T15:35:40.333" v="2512" actId="26606"/>
          <ac:cxnSpMkLst>
            <pc:docMk/>
            <pc:sldMk cId="850743011" sldId="264"/>
            <ac:cxnSpMk id="90" creationId="{C5025DAC-8B93-4160-B017-3A274A5828C0}"/>
          </ac:cxnSpMkLst>
        </pc:cxnChg>
        <pc:cxnChg chg="add del">
          <ac:chgData name="Taylor W Brown" userId="0f2020af-9c10-4c65-8504-f68f10e9189e" providerId="ADAL" clId="{D12C8F7F-6A6A-4DDB-A9AE-2DCAD5C04FA5}" dt="2026-04-30T15:35:40.333" v="2512" actId="26606"/>
          <ac:cxnSpMkLst>
            <pc:docMk/>
            <pc:sldMk cId="850743011" sldId="264"/>
            <ac:cxnSpMk id="92" creationId="{754A678E-8F30-4E92-A5BF-F5D03D011394}"/>
          </ac:cxnSpMkLst>
        </pc:cxnChg>
        <pc:cxnChg chg="add del">
          <ac:chgData name="Taylor W Brown" userId="0f2020af-9c10-4c65-8504-f68f10e9189e" providerId="ADAL" clId="{D12C8F7F-6A6A-4DDB-A9AE-2DCAD5C04FA5}" dt="2026-04-30T15:37:03.422" v="2540" actId="26606"/>
          <ac:cxnSpMkLst>
            <pc:docMk/>
            <pc:sldMk cId="850743011" sldId="264"/>
            <ac:cxnSpMk id="96" creationId="{C5025DAC-8B93-4160-B017-3A274A5828C0}"/>
          </ac:cxnSpMkLst>
        </pc:cxnChg>
        <pc:cxnChg chg="add del">
          <ac:chgData name="Taylor W Brown" userId="0f2020af-9c10-4c65-8504-f68f10e9189e" providerId="ADAL" clId="{D12C8F7F-6A6A-4DDB-A9AE-2DCAD5C04FA5}" dt="2026-04-30T15:37:03.422" v="2540" actId="26606"/>
          <ac:cxnSpMkLst>
            <pc:docMk/>
            <pc:sldMk cId="850743011" sldId="264"/>
            <ac:cxnSpMk id="98" creationId="{6987BDFB-DE64-4B56-B44F-45FAE19FA94E}"/>
          </ac:cxnSpMkLst>
        </pc:cxnChg>
        <pc:cxnChg chg="add del">
          <ac:chgData name="Taylor W Brown" userId="0f2020af-9c10-4c65-8504-f68f10e9189e" providerId="ADAL" clId="{D12C8F7F-6A6A-4DDB-A9AE-2DCAD5C04FA5}" dt="2026-04-30T15:36:19.633" v="2527" actId="26606"/>
          <ac:cxnSpMkLst>
            <pc:docMk/>
            <pc:sldMk cId="850743011" sldId="264"/>
            <ac:cxnSpMk id="106" creationId="{C5025DAC-8B93-4160-B017-3A274A5828C0}"/>
          </ac:cxnSpMkLst>
        </pc:cxnChg>
        <pc:cxnChg chg="add del">
          <ac:chgData name="Taylor W Brown" userId="0f2020af-9c10-4c65-8504-f68f10e9189e" providerId="ADAL" clId="{D12C8F7F-6A6A-4DDB-A9AE-2DCAD5C04FA5}" dt="2026-04-30T15:36:19.633" v="2527" actId="26606"/>
          <ac:cxnSpMkLst>
            <pc:docMk/>
            <pc:sldMk cId="850743011" sldId="264"/>
            <ac:cxnSpMk id="110" creationId="{740F83A4-FAC4-4867-95A5-BBFD280C7BF5}"/>
          </ac:cxnSpMkLst>
        </pc:cxnChg>
        <pc:cxnChg chg="add del">
          <ac:chgData name="Taylor W Brown" userId="0f2020af-9c10-4c65-8504-f68f10e9189e" providerId="ADAL" clId="{D12C8F7F-6A6A-4DDB-A9AE-2DCAD5C04FA5}" dt="2026-04-30T15:36:31.421" v="2529" actId="26606"/>
          <ac:cxnSpMkLst>
            <pc:docMk/>
            <pc:sldMk cId="850743011" sldId="264"/>
            <ac:cxnSpMk id="115" creationId="{C5025DAC-8B93-4160-B017-3A274A5828C0}"/>
          </ac:cxnSpMkLst>
        </pc:cxnChg>
        <pc:cxnChg chg="add del">
          <ac:chgData name="Taylor W Brown" userId="0f2020af-9c10-4c65-8504-f68f10e9189e" providerId="ADAL" clId="{D12C8F7F-6A6A-4DDB-A9AE-2DCAD5C04FA5}" dt="2026-04-30T15:36:31.421" v="2529" actId="26606"/>
          <ac:cxnSpMkLst>
            <pc:docMk/>
            <pc:sldMk cId="850743011" sldId="264"/>
            <ac:cxnSpMk id="117" creationId="{4364CDC3-ADB0-4691-9286-5925F160C2D5}"/>
          </ac:cxnSpMkLst>
        </pc:cxnChg>
        <pc:cxnChg chg="add del">
          <ac:chgData name="Taylor W Brown" userId="0f2020af-9c10-4c65-8504-f68f10e9189e" providerId="ADAL" clId="{D12C8F7F-6A6A-4DDB-A9AE-2DCAD5C04FA5}" dt="2026-04-30T15:36:43.123" v="2531" actId="26606"/>
          <ac:cxnSpMkLst>
            <pc:docMk/>
            <pc:sldMk cId="850743011" sldId="264"/>
            <ac:cxnSpMk id="121" creationId="{C5025DAC-8B93-4160-B017-3A274A5828C0}"/>
          </ac:cxnSpMkLst>
        </pc:cxnChg>
        <pc:cxnChg chg="add del">
          <ac:chgData name="Taylor W Brown" userId="0f2020af-9c10-4c65-8504-f68f10e9189e" providerId="ADAL" clId="{D12C8F7F-6A6A-4DDB-A9AE-2DCAD5C04FA5}" dt="2026-04-30T15:36:43.123" v="2531" actId="26606"/>
          <ac:cxnSpMkLst>
            <pc:docMk/>
            <pc:sldMk cId="850743011" sldId="264"/>
            <ac:cxnSpMk id="123" creationId="{38A34772-9011-42B5-AA63-FD6DEC92EE72}"/>
          </ac:cxnSpMkLst>
        </pc:cxnChg>
        <pc:cxnChg chg="add del">
          <ac:chgData name="Taylor W Brown" userId="0f2020af-9c10-4c65-8504-f68f10e9189e" providerId="ADAL" clId="{D12C8F7F-6A6A-4DDB-A9AE-2DCAD5C04FA5}" dt="2026-04-30T15:36:47.414" v="2533" actId="26606"/>
          <ac:cxnSpMkLst>
            <pc:docMk/>
            <pc:sldMk cId="850743011" sldId="264"/>
            <ac:cxnSpMk id="127" creationId="{C5025DAC-8B93-4160-B017-3A274A5828C0}"/>
          </ac:cxnSpMkLst>
        </pc:cxnChg>
        <pc:cxnChg chg="add del">
          <ac:chgData name="Taylor W Brown" userId="0f2020af-9c10-4c65-8504-f68f10e9189e" providerId="ADAL" clId="{D12C8F7F-6A6A-4DDB-A9AE-2DCAD5C04FA5}" dt="2026-04-30T15:36:47.414" v="2533" actId="26606"/>
          <ac:cxnSpMkLst>
            <pc:docMk/>
            <pc:sldMk cId="850743011" sldId="264"/>
            <ac:cxnSpMk id="129" creationId="{5A0A5CF6-407C-4691-8122-49DF69D0020D}"/>
          </ac:cxnSpMkLst>
        </pc:cxnChg>
        <pc:cxnChg chg="add del">
          <ac:chgData name="Taylor W Brown" userId="0f2020af-9c10-4c65-8504-f68f10e9189e" providerId="ADAL" clId="{D12C8F7F-6A6A-4DDB-A9AE-2DCAD5C04FA5}" dt="2026-04-30T15:36:50.687" v="2535" actId="26606"/>
          <ac:cxnSpMkLst>
            <pc:docMk/>
            <pc:sldMk cId="850743011" sldId="264"/>
            <ac:cxnSpMk id="133" creationId="{C5025DAC-8B93-4160-B017-3A274A5828C0}"/>
          </ac:cxnSpMkLst>
        </pc:cxnChg>
        <pc:cxnChg chg="add del">
          <ac:chgData name="Taylor W Brown" userId="0f2020af-9c10-4c65-8504-f68f10e9189e" providerId="ADAL" clId="{D12C8F7F-6A6A-4DDB-A9AE-2DCAD5C04FA5}" dt="2026-04-30T15:36:50.687" v="2535" actId="26606"/>
          <ac:cxnSpMkLst>
            <pc:docMk/>
            <pc:sldMk cId="850743011" sldId="264"/>
            <ac:cxnSpMk id="135" creationId="{4364CDC3-ADB0-4691-9286-5925F160C2D5}"/>
          </ac:cxnSpMkLst>
        </pc:cxnChg>
        <pc:cxnChg chg="add del">
          <ac:chgData name="Taylor W Brown" userId="0f2020af-9c10-4c65-8504-f68f10e9189e" providerId="ADAL" clId="{D12C8F7F-6A6A-4DDB-A9AE-2DCAD5C04FA5}" dt="2026-04-30T15:36:51.863" v="2537" actId="26606"/>
          <ac:cxnSpMkLst>
            <pc:docMk/>
            <pc:sldMk cId="850743011" sldId="264"/>
            <ac:cxnSpMk id="139" creationId="{C5025DAC-8B93-4160-B017-3A274A5828C0}"/>
          </ac:cxnSpMkLst>
        </pc:cxnChg>
        <pc:cxnChg chg="add del">
          <ac:chgData name="Taylor W Brown" userId="0f2020af-9c10-4c65-8504-f68f10e9189e" providerId="ADAL" clId="{D12C8F7F-6A6A-4DDB-A9AE-2DCAD5C04FA5}" dt="2026-04-30T15:36:51.863" v="2537" actId="26606"/>
          <ac:cxnSpMkLst>
            <pc:docMk/>
            <pc:sldMk cId="850743011" sldId="264"/>
            <ac:cxnSpMk id="141" creationId="{055CEADF-09EA-423C-8C45-F94AF44D5AF0}"/>
          </ac:cxnSpMkLst>
        </pc:cxnChg>
        <pc:cxnChg chg="add del">
          <ac:chgData name="Taylor W Brown" userId="0f2020af-9c10-4c65-8504-f68f10e9189e" providerId="ADAL" clId="{D12C8F7F-6A6A-4DDB-A9AE-2DCAD5C04FA5}" dt="2026-04-30T15:37:03.422" v="2539" actId="26606"/>
          <ac:cxnSpMkLst>
            <pc:docMk/>
            <pc:sldMk cId="850743011" sldId="264"/>
            <ac:cxnSpMk id="144" creationId="{C5025DAC-8B93-4160-B017-3A274A5828C0}"/>
          </ac:cxnSpMkLst>
        </pc:cxnChg>
        <pc:cxnChg chg="add del">
          <ac:chgData name="Taylor W Brown" userId="0f2020af-9c10-4c65-8504-f68f10e9189e" providerId="ADAL" clId="{D12C8F7F-6A6A-4DDB-A9AE-2DCAD5C04FA5}" dt="2026-04-30T15:37:03.422" v="2539" actId="26606"/>
          <ac:cxnSpMkLst>
            <pc:docMk/>
            <pc:sldMk cId="850743011" sldId="264"/>
            <ac:cxnSpMk id="147" creationId="{6BF9119E-766E-4526-AAE5-639F577C0493}"/>
          </ac:cxnSpMkLst>
        </pc:cxnChg>
        <pc:cxnChg chg="add">
          <ac:chgData name="Taylor W Brown" userId="0f2020af-9c10-4c65-8504-f68f10e9189e" providerId="ADAL" clId="{D12C8F7F-6A6A-4DDB-A9AE-2DCAD5C04FA5}" dt="2026-04-30T15:37:03.422" v="2540" actId="26606"/>
          <ac:cxnSpMkLst>
            <pc:docMk/>
            <pc:sldMk cId="850743011" sldId="264"/>
            <ac:cxnSpMk id="151" creationId="{C5025DAC-8B93-4160-B017-3A274A5828C0}"/>
          </ac:cxnSpMkLst>
        </pc:cxnChg>
      </pc:sldChg>
      <pc:sldChg chg="addSp delSp modSp mod setClrOvrMap">
        <pc:chgData name="Taylor W Brown" userId="0f2020af-9c10-4c65-8504-f68f10e9189e" providerId="ADAL" clId="{D12C8F7F-6A6A-4DDB-A9AE-2DCAD5C04FA5}" dt="2026-04-30T15:26:14.335" v="2473" actId="26606"/>
        <pc:sldMkLst>
          <pc:docMk/>
          <pc:sldMk cId="2076879118" sldId="295"/>
        </pc:sldMkLst>
        <pc:spChg chg="add del mod">
          <ac:chgData name="Taylor W Brown" userId="0f2020af-9c10-4c65-8504-f68f10e9189e" providerId="ADAL" clId="{D12C8F7F-6A6A-4DDB-A9AE-2DCAD5C04FA5}" dt="2026-04-30T15:22:39.071" v="2453" actId="931"/>
          <ac:spMkLst>
            <pc:docMk/>
            <pc:sldMk cId="2076879118" sldId="295"/>
            <ac:spMk id="3" creationId="{0424E059-1494-488B-8F7C-495C8900563E}"/>
          </ac:spMkLst>
        </pc:spChg>
        <pc:spChg chg="mod ord">
          <ac:chgData name="Taylor W Brown" userId="0f2020af-9c10-4c65-8504-f68f10e9189e" providerId="ADAL" clId="{D12C8F7F-6A6A-4DDB-A9AE-2DCAD5C04FA5}" dt="2026-04-30T15:26:14.335" v="2473" actId="26606"/>
          <ac:spMkLst>
            <pc:docMk/>
            <pc:sldMk cId="2076879118" sldId="295"/>
            <ac:spMk id="6" creationId="{8C834208-78D3-55FF-0568-AC7434753C76}"/>
          </ac:spMkLst>
        </pc:spChg>
        <pc:spChg chg="add del mod">
          <ac:chgData name="Taylor W Brown" userId="0f2020af-9c10-4c65-8504-f68f10e9189e" providerId="ADAL" clId="{D12C8F7F-6A6A-4DDB-A9AE-2DCAD5C04FA5}" dt="2026-04-30T15:22:49.723" v="2459"/>
          <ac:spMkLst>
            <pc:docMk/>
            <pc:sldMk cId="2076879118" sldId="295"/>
            <ac:spMk id="10" creationId="{47AA0784-F204-8F82-FB25-8C2AF579C80C}"/>
          </ac:spMkLst>
        </pc:spChg>
        <pc:spChg chg="del">
          <ac:chgData name="Taylor W Brown" userId="0f2020af-9c10-4c65-8504-f68f10e9189e" providerId="ADAL" clId="{D12C8F7F-6A6A-4DDB-A9AE-2DCAD5C04FA5}" dt="2026-04-30T15:22:52.519" v="2462" actId="26606"/>
          <ac:spMkLst>
            <pc:docMk/>
            <pc:sldMk cId="2076879118" sldId="295"/>
            <ac:spMk id="77" creationId="{39E3965E-AC41-4711-9D10-E25ABB132D86}"/>
          </ac:spMkLst>
        </pc:spChg>
        <pc:spChg chg="del">
          <ac:chgData name="Taylor W Brown" userId="0f2020af-9c10-4c65-8504-f68f10e9189e" providerId="ADAL" clId="{D12C8F7F-6A6A-4DDB-A9AE-2DCAD5C04FA5}" dt="2026-04-30T15:22:52.519" v="2462" actId="26606"/>
          <ac:spMkLst>
            <pc:docMk/>
            <pc:sldMk cId="2076879118" sldId="295"/>
            <ac:spMk id="81" creationId="{D1B4E201-164F-4793-895E-C149B2F2FCA0}"/>
          </ac:spMkLst>
        </pc:spChg>
        <pc:spChg chg="del">
          <ac:chgData name="Taylor W Brown" userId="0f2020af-9c10-4c65-8504-f68f10e9189e" providerId="ADAL" clId="{D12C8F7F-6A6A-4DDB-A9AE-2DCAD5C04FA5}" dt="2026-04-30T15:22:52.519" v="2462" actId="26606"/>
          <ac:spMkLst>
            <pc:docMk/>
            <pc:sldMk cId="2076879118" sldId="295"/>
            <ac:spMk id="83" creationId="{765F4110-C0FC-4D61-ACD2-A7C950EAE908}"/>
          </ac:spMkLst>
        </pc:spChg>
        <pc:spChg chg="add del">
          <ac:chgData name="Taylor W Brown" userId="0f2020af-9c10-4c65-8504-f68f10e9189e" providerId="ADAL" clId="{D12C8F7F-6A6A-4DDB-A9AE-2DCAD5C04FA5}" dt="2026-04-30T15:26:14.335" v="2473" actId="26606"/>
          <ac:spMkLst>
            <pc:docMk/>
            <pc:sldMk cId="2076879118" sldId="295"/>
            <ac:spMk id="90" creationId="{39E3965E-AC41-4711-9D10-E25ABB132D86}"/>
          </ac:spMkLst>
        </pc:spChg>
        <pc:spChg chg="add del">
          <ac:chgData name="Taylor W Brown" userId="0f2020af-9c10-4c65-8504-f68f10e9189e" providerId="ADAL" clId="{D12C8F7F-6A6A-4DDB-A9AE-2DCAD5C04FA5}" dt="2026-04-30T15:26:14.335" v="2473" actId="26606"/>
          <ac:spMkLst>
            <pc:docMk/>
            <pc:sldMk cId="2076879118" sldId="295"/>
            <ac:spMk id="94" creationId="{2FDF0794-1B86-42B2-B8C7-F60123E638ED}"/>
          </ac:spMkLst>
        </pc:spChg>
        <pc:spChg chg="add del">
          <ac:chgData name="Taylor W Brown" userId="0f2020af-9c10-4c65-8504-f68f10e9189e" providerId="ADAL" clId="{D12C8F7F-6A6A-4DDB-A9AE-2DCAD5C04FA5}" dt="2026-04-30T15:26:14.335" v="2473" actId="26606"/>
          <ac:spMkLst>
            <pc:docMk/>
            <pc:sldMk cId="2076879118" sldId="295"/>
            <ac:spMk id="96" creationId="{B94BE868-D43F-4940-8CE9-93D953A11A21}"/>
          </ac:spMkLst>
        </pc:spChg>
        <pc:spChg chg="add del">
          <ac:chgData name="Taylor W Brown" userId="0f2020af-9c10-4c65-8504-f68f10e9189e" providerId="ADAL" clId="{D12C8F7F-6A6A-4DDB-A9AE-2DCAD5C04FA5}" dt="2026-04-30T15:26:11.408" v="2470" actId="26606"/>
          <ac:spMkLst>
            <pc:docMk/>
            <pc:sldMk cId="2076879118" sldId="295"/>
            <ac:spMk id="103" creationId="{39E3965E-AC41-4711-9D10-E25ABB132D86}"/>
          </ac:spMkLst>
        </pc:spChg>
        <pc:spChg chg="add del">
          <ac:chgData name="Taylor W Brown" userId="0f2020af-9c10-4c65-8504-f68f10e9189e" providerId="ADAL" clId="{D12C8F7F-6A6A-4DDB-A9AE-2DCAD5C04FA5}" dt="2026-04-30T15:26:11.408" v="2470" actId="26606"/>
          <ac:spMkLst>
            <pc:docMk/>
            <pc:sldMk cId="2076879118" sldId="295"/>
            <ac:spMk id="107" creationId="{D1B4E201-164F-4793-895E-C149B2F2FCA0}"/>
          </ac:spMkLst>
        </pc:spChg>
        <pc:spChg chg="add del">
          <ac:chgData name="Taylor W Brown" userId="0f2020af-9c10-4c65-8504-f68f10e9189e" providerId="ADAL" clId="{D12C8F7F-6A6A-4DDB-A9AE-2DCAD5C04FA5}" dt="2026-04-30T15:26:11.408" v="2470" actId="26606"/>
          <ac:spMkLst>
            <pc:docMk/>
            <pc:sldMk cId="2076879118" sldId="295"/>
            <ac:spMk id="109" creationId="{765F4110-C0FC-4D61-ACD2-A7C950EAE908}"/>
          </ac:spMkLst>
        </pc:spChg>
        <pc:spChg chg="add del">
          <ac:chgData name="Taylor W Brown" userId="0f2020af-9c10-4c65-8504-f68f10e9189e" providerId="ADAL" clId="{D12C8F7F-6A6A-4DDB-A9AE-2DCAD5C04FA5}" dt="2026-04-30T15:26:14.330" v="2472" actId="26606"/>
          <ac:spMkLst>
            <pc:docMk/>
            <pc:sldMk cId="2076879118" sldId="295"/>
            <ac:spMk id="113" creationId="{39E3965E-AC41-4711-9D10-E25ABB132D86}"/>
          </ac:spMkLst>
        </pc:spChg>
        <pc:spChg chg="add del">
          <ac:chgData name="Taylor W Brown" userId="0f2020af-9c10-4c65-8504-f68f10e9189e" providerId="ADAL" clId="{D12C8F7F-6A6A-4DDB-A9AE-2DCAD5C04FA5}" dt="2026-04-30T15:26:14.330" v="2472" actId="26606"/>
          <ac:spMkLst>
            <pc:docMk/>
            <pc:sldMk cId="2076879118" sldId="295"/>
            <ac:spMk id="115" creationId="{44A37DD3-1B84-4776-94E1-C0AAA5C0F629}"/>
          </ac:spMkLst>
        </pc:spChg>
        <pc:spChg chg="add del">
          <ac:chgData name="Taylor W Brown" userId="0f2020af-9c10-4c65-8504-f68f10e9189e" providerId="ADAL" clId="{D12C8F7F-6A6A-4DDB-A9AE-2DCAD5C04FA5}" dt="2026-04-30T15:26:14.330" v="2472" actId="26606"/>
          <ac:spMkLst>
            <pc:docMk/>
            <pc:sldMk cId="2076879118" sldId="295"/>
            <ac:spMk id="116" creationId="{0B4FB531-34DA-4777-9BD5-5B885DC38198}"/>
          </ac:spMkLst>
        </pc:spChg>
        <pc:spChg chg="add">
          <ac:chgData name="Taylor W Brown" userId="0f2020af-9c10-4c65-8504-f68f10e9189e" providerId="ADAL" clId="{D12C8F7F-6A6A-4DDB-A9AE-2DCAD5C04FA5}" dt="2026-04-30T15:26:14.335" v="2473" actId="26606"/>
          <ac:spMkLst>
            <pc:docMk/>
            <pc:sldMk cId="2076879118" sldId="295"/>
            <ac:spMk id="119" creationId="{39E3965E-AC41-4711-9D10-E25ABB132D86}"/>
          </ac:spMkLst>
        </pc:spChg>
        <pc:spChg chg="add">
          <ac:chgData name="Taylor W Brown" userId="0f2020af-9c10-4c65-8504-f68f10e9189e" providerId="ADAL" clId="{D12C8F7F-6A6A-4DDB-A9AE-2DCAD5C04FA5}" dt="2026-04-30T15:26:14.335" v="2473" actId="26606"/>
          <ac:spMkLst>
            <pc:docMk/>
            <pc:sldMk cId="2076879118" sldId="295"/>
            <ac:spMk id="121" creationId="{548B4202-DCD5-4F8C-B481-743A989A9DFF}"/>
          </ac:spMkLst>
        </pc:spChg>
        <pc:spChg chg="add">
          <ac:chgData name="Taylor W Brown" userId="0f2020af-9c10-4c65-8504-f68f10e9189e" providerId="ADAL" clId="{D12C8F7F-6A6A-4DDB-A9AE-2DCAD5C04FA5}" dt="2026-04-30T15:26:14.335" v="2473" actId="26606"/>
          <ac:spMkLst>
            <pc:docMk/>
            <pc:sldMk cId="2076879118" sldId="295"/>
            <ac:spMk id="123" creationId="{8EE702CF-91CE-4661-ACBF-3C8160D1B433}"/>
          </ac:spMkLst>
        </pc:spChg>
        <pc:picChg chg="del">
          <ac:chgData name="Taylor W Brown" userId="0f2020af-9c10-4c65-8504-f68f10e9189e" providerId="ADAL" clId="{D12C8F7F-6A6A-4DDB-A9AE-2DCAD5C04FA5}" dt="2026-04-30T15:22:32.721" v="2451" actId="21"/>
          <ac:picMkLst>
            <pc:docMk/>
            <pc:sldMk cId="2076879118" sldId="295"/>
            <ac:picMk id="4" creationId="{6A1D2E01-F918-6C88-79E1-833A9AB64F37}"/>
          </ac:picMkLst>
        </pc:picChg>
        <pc:picChg chg="del">
          <ac:chgData name="Taylor W Brown" userId="0f2020af-9c10-4c65-8504-f68f10e9189e" providerId="ADAL" clId="{D12C8F7F-6A6A-4DDB-A9AE-2DCAD5C04FA5}" dt="2026-04-30T15:22:34.186" v="2452" actId="21"/>
          <ac:picMkLst>
            <pc:docMk/>
            <pc:sldMk cId="2076879118" sldId="295"/>
            <ac:picMk id="7" creationId="{2A33DB4F-EB1C-E6D2-5114-D52552703D91}"/>
          </ac:picMkLst>
        </pc:picChg>
        <pc:picChg chg="add del mod">
          <ac:chgData name="Taylor W Brown" userId="0f2020af-9c10-4c65-8504-f68f10e9189e" providerId="ADAL" clId="{D12C8F7F-6A6A-4DDB-A9AE-2DCAD5C04FA5}" dt="2026-04-30T15:22:47.120" v="2458" actId="21"/>
          <ac:picMkLst>
            <pc:docMk/>
            <pc:sldMk cId="2076879118" sldId="295"/>
            <ac:picMk id="8" creationId="{719B0271-262B-FE0D-8B13-B4FB7E6AA29B}"/>
          </ac:picMkLst>
        </pc:picChg>
        <pc:picChg chg="add mod ord">
          <ac:chgData name="Taylor W Brown" userId="0f2020af-9c10-4c65-8504-f68f10e9189e" providerId="ADAL" clId="{D12C8F7F-6A6A-4DDB-A9AE-2DCAD5C04FA5}" dt="2026-04-30T15:26:14.335" v="2473" actId="26606"/>
          <ac:picMkLst>
            <pc:docMk/>
            <pc:sldMk cId="2076879118" sldId="295"/>
            <ac:picMk id="12" creationId="{27ABB203-3FF3-994C-9C68-40D1B3AE2CC2}"/>
          </ac:picMkLst>
        </pc:picChg>
        <pc:picChg chg="add mod">
          <ac:chgData name="Taylor W Brown" userId="0f2020af-9c10-4c65-8504-f68f10e9189e" providerId="ADAL" clId="{D12C8F7F-6A6A-4DDB-A9AE-2DCAD5C04FA5}" dt="2026-04-30T15:26:14.335" v="2473" actId="26606"/>
          <ac:picMkLst>
            <pc:docMk/>
            <pc:sldMk cId="2076879118" sldId="295"/>
            <ac:picMk id="14" creationId="{A38B0437-4B1A-6737-6370-7D6098E85CC3}"/>
          </ac:picMkLst>
        </pc:picChg>
        <pc:cxnChg chg="del">
          <ac:chgData name="Taylor W Brown" userId="0f2020af-9c10-4c65-8504-f68f10e9189e" providerId="ADAL" clId="{D12C8F7F-6A6A-4DDB-A9AE-2DCAD5C04FA5}" dt="2026-04-30T15:22:52.519" v="2462" actId="26606"/>
          <ac:cxnSpMkLst>
            <pc:docMk/>
            <pc:sldMk cId="2076879118" sldId="295"/>
            <ac:cxnSpMk id="79" creationId="{1F5DC8C3-BA5F-4EED-BB9A-A14272BD82A1}"/>
          </ac:cxnSpMkLst>
        </pc:cxnChg>
        <pc:cxnChg chg="del">
          <ac:chgData name="Taylor W Brown" userId="0f2020af-9c10-4c65-8504-f68f10e9189e" providerId="ADAL" clId="{D12C8F7F-6A6A-4DDB-A9AE-2DCAD5C04FA5}" dt="2026-04-30T15:22:52.519" v="2462" actId="26606"/>
          <ac:cxnSpMkLst>
            <pc:docMk/>
            <pc:sldMk cId="2076879118" sldId="295"/>
            <ac:cxnSpMk id="85" creationId="{FACE2D80-77E9-4433-B62B-693C5B7B2AEF}"/>
          </ac:cxnSpMkLst>
        </pc:cxnChg>
        <pc:cxnChg chg="add del">
          <ac:chgData name="Taylor W Brown" userId="0f2020af-9c10-4c65-8504-f68f10e9189e" providerId="ADAL" clId="{D12C8F7F-6A6A-4DDB-A9AE-2DCAD5C04FA5}" dt="2026-04-30T15:26:14.335" v="2473" actId="26606"/>
          <ac:cxnSpMkLst>
            <pc:docMk/>
            <pc:sldMk cId="2076879118" sldId="295"/>
            <ac:cxnSpMk id="92" creationId="{1F5DC8C3-BA5F-4EED-BB9A-A14272BD82A1}"/>
          </ac:cxnSpMkLst>
        </pc:cxnChg>
        <pc:cxnChg chg="add del">
          <ac:chgData name="Taylor W Brown" userId="0f2020af-9c10-4c65-8504-f68f10e9189e" providerId="ADAL" clId="{D12C8F7F-6A6A-4DDB-A9AE-2DCAD5C04FA5}" dt="2026-04-30T15:26:14.335" v="2473" actId="26606"/>
          <ac:cxnSpMkLst>
            <pc:docMk/>
            <pc:sldMk cId="2076879118" sldId="295"/>
            <ac:cxnSpMk id="98" creationId="{96D07482-83A3-4451-943C-B46961082957}"/>
          </ac:cxnSpMkLst>
        </pc:cxnChg>
        <pc:cxnChg chg="add del">
          <ac:chgData name="Taylor W Brown" userId="0f2020af-9c10-4c65-8504-f68f10e9189e" providerId="ADAL" clId="{D12C8F7F-6A6A-4DDB-A9AE-2DCAD5C04FA5}" dt="2026-04-30T15:26:11.408" v="2470" actId="26606"/>
          <ac:cxnSpMkLst>
            <pc:docMk/>
            <pc:sldMk cId="2076879118" sldId="295"/>
            <ac:cxnSpMk id="105" creationId="{1F5DC8C3-BA5F-4EED-BB9A-A14272BD82A1}"/>
          </ac:cxnSpMkLst>
        </pc:cxnChg>
        <pc:cxnChg chg="add del">
          <ac:chgData name="Taylor W Brown" userId="0f2020af-9c10-4c65-8504-f68f10e9189e" providerId="ADAL" clId="{D12C8F7F-6A6A-4DDB-A9AE-2DCAD5C04FA5}" dt="2026-04-30T15:26:11.408" v="2470" actId="26606"/>
          <ac:cxnSpMkLst>
            <pc:docMk/>
            <pc:sldMk cId="2076879118" sldId="295"/>
            <ac:cxnSpMk id="111" creationId="{FACE2D80-77E9-4433-B62B-693C5B7B2AEF}"/>
          </ac:cxnSpMkLst>
        </pc:cxnChg>
        <pc:cxnChg chg="add del">
          <ac:chgData name="Taylor W Brown" userId="0f2020af-9c10-4c65-8504-f68f10e9189e" providerId="ADAL" clId="{D12C8F7F-6A6A-4DDB-A9AE-2DCAD5C04FA5}" dt="2026-04-30T15:26:14.330" v="2472" actId="26606"/>
          <ac:cxnSpMkLst>
            <pc:docMk/>
            <pc:sldMk cId="2076879118" sldId="295"/>
            <ac:cxnSpMk id="114" creationId="{1F5DC8C3-BA5F-4EED-BB9A-A14272BD82A1}"/>
          </ac:cxnSpMkLst>
        </pc:cxnChg>
        <pc:cxnChg chg="add del">
          <ac:chgData name="Taylor W Brown" userId="0f2020af-9c10-4c65-8504-f68f10e9189e" providerId="ADAL" clId="{D12C8F7F-6A6A-4DDB-A9AE-2DCAD5C04FA5}" dt="2026-04-30T15:26:14.330" v="2472" actId="26606"/>
          <ac:cxnSpMkLst>
            <pc:docMk/>
            <pc:sldMk cId="2076879118" sldId="295"/>
            <ac:cxnSpMk id="117" creationId="{D5B557D3-D7B4-404B-84A1-9BD182BE5B06}"/>
          </ac:cxnSpMkLst>
        </pc:cxnChg>
        <pc:cxnChg chg="add">
          <ac:chgData name="Taylor W Brown" userId="0f2020af-9c10-4c65-8504-f68f10e9189e" providerId="ADAL" clId="{D12C8F7F-6A6A-4DDB-A9AE-2DCAD5C04FA5}" dt="2026-04-30T15:26:14.335" v="2473" actId="26606"/>
          <ac:cxnSpMkLst>
            <pc:docMk/>
            <pc:sldMk cId="2076879118" sldId="295"/>
            <ac:cxnSpMk id="120" creationId="{1F5DC8C3-BA5F-4EED-BB9A-A14272BD82A1}"/>
          </ac:cxnSpMkLst>
        </pc:cxnChg>
        <pc:cxnChg chg="add">
          <ac:chgData name="Taylor W Brown" userId="0f2020af-9c10-4c65-8504-f68f10e9189e" providerId="ADAL" clId="{D12C8F7F-6A6A-4DDB-A9AE-2DCAD5C04FA5}" dt="2026-04-30T15:26:14.335" v="2473" actId="26606"/>
          <ac:cxnSpMkLst>
            <pc:docMk/>
            <pc:sldMk cId="2076879118" sldId="295"/>
            <ac:cxnSpMk id="122" creationId="{F7F57F6B-E621-4E40-A34D-2FE12902AA20}"/>
          </ac:cxnSpMkLst>
        </pc:cxnChg>
      </pc:sldChg>
      <pc:sldChg chg="modSp">
        <pc:chgData name="Taylor W Brown" userId="0f2020af-9c10-4c65-8504-f68f10e9189e" providerId="ADAL" clId="{D12C8F7F-6A6A-4DDB-A9AE-2DCAD5C04FA5}" dt="2026-04-29T17:58:45.666" v="215" actId="20577"/>
        <pc:sldMkLst>
          <pc:docMk/>
          <pc:sldMk cId="3648163248" sldId="296"/>
        </pc:sldMkLst>
        <pc:graphicFrameChg chg="mod">
          <ac:chgData name="Taylor W Brown" userId="0f2020af-9c10-4c65-8504-f68f10e9189e" providerId="ADAL" clId="{D12C8F7F-6A6A-4DDB-A9AE-2DCAD5C04FA5}" dt="2026-04-29T17:58:45.666" v="215" actId="20577"/>
          <ac:graphicFrameMkLst>
            <pc:docMk/>
            <pc:sldMk cId="3648163248" sldId="296"/>
            <ac:graphicFrameMk id="5" creationId="{1E84A3BD-4A75-C170-53B0-938226F5DF19}"/>
          </ac:graphicFrameMkLst>
        </pc:graphicFrameChg>
      </pc:sldChg>
      <pc:sldChg chg="modSp mod">
        <pc:chgData name="Taylor W Brown" userId="0f2020af-9c10-4c65-8504-f68f10e9189e" providerId="ADAL" clId="{D12C8F7F-6A6A-4DDB-A9AE-2DCAD5C04FA5}" dt="2026-04-29T18:03:54.216" v="1209" actId="20577"/>
        <pc:sldMkLst>
          <pc:docMk/>
          <pc:sldMk cId="1666731882" sldId="297"/>
        </pc:sldMkLst>
        <pc:spChg chg="mod">
          <ac:chgData name="Taylor W Brown" userId="0f2020af-9c10-4c65-8504-f68f10e9189e" providerId="ADAL" clId="{D12C8F7F-6A6A-4DDB-A9AE-2DCAD5C04FA5}" dt="2026-04-29T18:03:02.844" v="1037" actId="20577"/>
          <ac:spMkLst>
            <pc:docMk/>
            <pc:sldMk cId="1666731882" sldId="297"/>
            <ac:spMk id="2" creationId="{A0A06819-AA5B-295D-8572-4858952DAE71}"/>
          </ac:spMkLst>
        </pc:spChg>
        <pc:graphicFrameChg chg="mod">
          <ac:chgData name="Taylor W Brown" userId="0f2020af-9c10-4c65-8504-f68f10e9189e" providerId="ADAL" clId="{D12C8F7F-6A6A-4DDB-A9AE-2DCAD5C04FA5}" dt="2026-04-29T18:03:54.216" v="1209" actId="20577"/>
          <ac:graphicFrameMkLst>
            <pc:docMk/>
            <pc:sldMk cId="1666731882" sldId="297"/>
            <ac:graphicFrameMk id="5" creationId="{6AB34647-3419-FDB2-EED9-6EA6E1BDF663}"/>
          </ac:graphicFrameMkLst>
        </pc:graphicFrameChg>
      </pc:sldChg>
      <pc:sldChg chg="modSp mod ord">
        <pc:chgData name="Taylor W Brown" userId="0f2020af-9c10-4c65-8504-f68f10e9189e" providerId="ADAL" clId="{D12C8F7F-6A6A-4DDB-A9AE-2DCAD5C04FA5}" dt="2026-04-29T19:28:46.909" v="2450"/>
        <pc:sldMkLst>
          <pc:docMk/>
          <pc:sldMk cId="4288213016" sldId="298"/>
        </pc:sldMkLst>
        <pc:spChg chg="mod">
          <ac:chgData name="Taylor W Brown" userId="0f2020af-9c10-4c65-8504-f68f10e9189e" providerId="ADAL" clId="{D12C8F7F-6A6A-4DDB-A9AE-2DCAD5C04FA5}" dt="2026-04-29T18:39:48.522" v="1231" actId="20577"/>
          <ac:spMkLst>
            <pc:docMk/>
            <pc:sldMk cId="4288213016" sldId="298"/>
            <ac:spMk id="2" creationId="{80E9AD8A-1DD0-5798-279E-723AFBF21AB2}"/>
          </ac:spMkLst>
        </pc:spChg>
        <pc:spChg chg="mod">
          <ac:chgData name="Taylor W Brown" userId="0f2020af-9c10-4c65-8504-f68f10e9189e" providerId="ADAL" clId="{D12C8F7F-6A6A-4DDB-A9AE-2DCAD5C04FA5}" dt="2026-04-29T18:52:31.096" v="1690" actId="20577"/>
          <ac:spMkLst>
            <pc:docMk/>
            <pc:sldMk cId="4288213016" sldId="298"/>
            <ac:spMk id="3" creationId="{8EDE50FB-473C-3BEA-8431-B03765A8981F}"/>
          </ac:spMkLst>
        </pc:spChg>
        <pc:spChg chg="mod">
          <ac:chgData name="Taylor W Brown" userId="0f2020af-9c10-4c65-8504-f68f10e9189e" providerId="ADAL" clId="{D12C8F7F-6A6A-4DDB-A9AE-2DCAD5C04FA5}" dt="2026-04-29T18:44:56.847" v="1515" actId="20577"/>
          <ac:spMkLst>
            <pc:docMk/>
            <pc:sldMk cId="4288213016" sldId="298"/>
            <ac:spMk id="5" creationId="{92CFD42C-9F4E-2D2B-754C-DED3325D89CF}"/>
          </ac:spMkLst>
        </pc:spChg>
      </pc:sldChg>
      <pc:sldChg chg="modSp mod">
        <pc:chgData name="Taylor W Brown" userId="0f2020af-9c10-4c65-8504-f68f10e9189e" providerId="ADAL" clId="{D12C8F7F-6A6A-4DDB-A9AE-2DCAD5C04FA5}" dt="2026-04-29T18:02:51.410" v="1033" actId="20577"/>
        <pc:sldMkLst>
          <pc:docMk/>
          <pc:sldMk cId="3422721692" sldId="317"/>
        </pc:sldMkLst>
        <pc:spChg chg="mod">
          <ac:chgData name="Taylor W Brown" userId="0f2020af-9c10-4c65-8504-f68f10e9189e" providerId="ADAL" clId="{D12C8F7F-6A6A-4DDB-A9AE-2DCAD5C04FA5}" dt="2026-04-29T17:59:04.133" v="242" actId="20577"/>
          <ac:spMkLst>
            <pc:docMk/>
            <pc:sldMk cId="3422721692" sldId="317"/>
            <ac:spMk id="2" creationId="{8A2D1A3C-850A-5EA7-5ECC-FA178BF5EB07}"/>
          </ac:spMkLst>
        </pc:spChg>
        <pc:spChg chg="mod">
          <ac:chgData name="Taylor W Brown" userId="0f2020af-9c10-4c65-8504-f68f10e9189e" providerId="ADAL" clId="{D12C8F7F-6A6A-4DDB-A9AE-2DCAD5C04FA5}" dt="2026-04-29T18:02:51.410" v="1033" actId="20577"/>
          <ac:spMkLst>
            <pc:docMk/>
            <pc:sldMk cId="3422721692" sldId="317"/>
            <ac:spMk id="3" creationId="{A9DCDBFD-564F-87C6-9C4D-384ED6FA6279}"/>
          </ac:spMkLst>
        </pc:spChg>
      </pc:sldChg>
      <pc:sldChg chg="addSp delSp modSp mod setBg">
        <pc:chgData name="Taylor W Brown" userId="0f2020af-9c10-4c65-8504-f68f10e9189e" providerId="ADAL" clId="{D12C8F7F-6A6A-4DDB-A9AE-2DCAD5C04FA5}" dt="2026-04-30T15:27:34.624" v="2477" actId="26606"/>
        <pc:sldMkLst>
          <pc:docMk/>
          <pc:sldMk cId="2031359350" sldId="318"/>
        </pc:sldMkLst>
        <pc:spChg chg="mod">
          <ac:chgData name="Taylor W Brown" userId="0f2020af-9c10-4c65-8504-f68f10e9189e" providerId="ADAL" clId="{D12C8F7F-6A6A-4DDB-A9AE-2DCAD5C04FA5}" dt="2026-04-30T15:27:34.624" v="2477" actId="26606"/>
          <ac:spMkLst>
            <pc:docMk/>
            <pc:sldMk cId="2031359350" sldId="318"/>
            <ac:spMk id="2" creationId="{B4EB033E-749E-0A38-8CAF-ECA665EA7E12}"/>
          </ac:spMkLst>
        </pc:spChg>
        <pc:spChg chg="mod ord">
          <ac:chgData name="Taylor W Brown" userId="0f2020af-9c10-4c65-8504-f68f10e9189e" providerId="ADAL" clId="{D12C8F7F-6A6A-4DDB-A9AE-2DCAD5C04FA5}" dt="2026-04-30T15:27:34.624" v="2477" actId="26606"/>
          <ac:spMkLst>
            <pc:docMk/>
            <pc:sldMk cId="2031359350" sldId="318"/>
            <ac:spMk id="3" creationId="{ED86184E-0786-40FF-DE9D-577939E2C2AF}"/>
          </ac:spMkLst>
        </pc:spChg>
        <pc:spChg chg="del mod">
          <ac:chgData name="Taylor W Brown" userId="0f2020af-9c10-4c65-8504-f68f10e9189e" providerId="ADAL" clId="{D12C8F7F-6A6A-4DDB-A9AE-2DCAD5C04FA5}" dt="2026-04-30T15:27:32.538" v="2474"/>
          <ac:spMkLst>
            <pc:docMk/>
            <pc:sldMk cId="2031359350" sldId="318"/>
            <ac:spMk id="5" creationId="{7645A07D-5A9F-4C01-C017-8C99C0C5CD01}"/>
          </ac:spMkLst>
        </pc:spChg>
        <pc:spChg chg="add">
          <ac:chgData name="Taylor W Brown" userId="0f2020af-9c10-4c65-8504-f68f10e9189e" providerId="ADAL" clId="{D12C8F7F-6A6A-4DDB-A9AE-2DCAD5C04FA5}" dt="2026-04-30T15:27:34.624" v="2477" actId="26606"/>
          <ac:spMkLst>
            <pc:docMk/>
            <pc:sldMk cId="2031359350" sldId="318"/>
            <ac:spMk id="11" creationId="{416A0E3C-60E6-4F39-BC55-5F7C224E1F7C}"/>
          </ac:spMkLst>
        </pc:spChg>
        <pc:spChg chg="add">
          <ac:chgData name="Taylor W Brown" userId="0f2020af-9c10-4c65-8504-f68f10e9189e" providerId="ADAL" clId="{D12C8F7F-6A6A-4DDB-A9AE-2DCAD5C04FA5}" dt="2026-04-30T15:27:34.624" v="2477" actId="26606"/>
          <ac:spMkLst>
            <pc:docMk/>
            <pc:sldMk cId="2031359350" sldId="318"/>
            <ac:spMk id="15" creationId="{67B74F2B-9534-4540-96B0-5C8E958B940F}"/>
          </ac:spMkLst>
        </pc:spChg>
        <pc:picChg chg="add mod">
          <ac:chgData name="Taylor W Brown" userId="0f2020af-9c10-4c65-8504-f68f10e9189e" providerId="ADAL" clId="{D12C8F7F-6A6A-4DDB-A9AE-2DCAD5C04FA5}" dt="2026-04-30T15:27:34.624" v="2477" actId="26606"/>
          <ac:picMkLst>
            <pc:docMk/>
            <pc:sldMk cId="2031359350" sldId="318"/>
            <ac:picMk id="6" creationId="{614BED23-786C-B16F-4362-10680F7C62FE}"/>
          </ac:picMkLst>
        </pc:picChg>
        <pc:cxnChg chg="add">
          <ac:chgData name="Taylor W Brown" userId="0f2020af-9c10-4c65-8504-f68f10e9189e" providerId="ADAL" clId="{D12C8F7F-6A6A-4DDB-A9AE-2DCAD5C04FA5}" dt="2026-04-30T15:27:34.624" v="2477" actId="26606"/>
          <ac:cxnSpMkLst>
            <pc:docMk/>
            <pc:sldMk cId="2031359350" sldId="318"/>
            <ac:cxnSpMk id="13" creationId="{C5025DAC-8B93-4160-B017-3A274A5828C0}"/>
          </ac:cxnSpMkLst>
        </pc:cxnChg>
        <pc:cxnChg chg="add">
          <ac:chgData name="Taylor W Brown" userId="0f2020af-9c10-4c65-8504-f68f10e9189e" providerId="ADAL" clId="{D12C8F7F-6A6A-4DDB-A9AE-2DCAD5C04FA5}" dt="2026-04-30T15:27:34.624" v="2477" actId="26606"/>
          <ac:cxnSpMkLst>
            <pc:docMk/>
            <pc:sldMk cId="2031359350" sldId="318"/>
            <ac:cxnSpMk id="17" creationId="{33BECB2B-2CFA-412C-880F-C4B60974936F}"/>
          </ac:cxnSpMkLst>
        </pc:cxnChg>
      </pc:sldChg>
      <pc:sldChg chg="del">
        <pc:chgData name="Taylor W Brown" userId="0f2020af-9c10-4c65-8504-f68f10e9189e" providerId="ADAL" clId="{D12C8F7F-6A6A-4DDB-A9AE-2DCAD5C04FA5}" dt="2026-04-29T18:54:11.780" v="1831" actId="2696"/>
        <pc:sldMkLst>
          <pc:docMk/>
          <pc:sldMk cId="979405431" sldId="319"/>
        </pc:sldMkLst>
      </pc:sldChg>
      <pc:sldChg chg="del">
        <pc:chgData name="Taylor W Brown" userId="0f2020af-9c10-4c65-8504-f68f10e9189e" providerId="ADAL" clId="{D12C8F7F-6A6A-4DDB-A9AE-2DCAD5C04FA5}" dt="2026-04-29T18:40:10.667" v="1256" actId="2696"/>
        <pc:sldMkLst>
          <pc:docMk/>
          <pc:sldMk cId="1381443289" sldId="320"/>
        </pc:sldMkLst>
      </pc:sldChg>
      <pc:sldChg chg="del">
        <pc:chgData name="Taylor W Brown" userId="0f2020af-9c10-4c65-8504-f68f10e9189e" providerId="ADAL" clId="{D12C8F7F-6A6A-4DDB-A9AE-2DCAD5C04FA5}" dt="2026-04-29T19:00:48.379" v="2306" actId="2696"/>
        <pc:sldMkLst>
          <pc:docMk/>
          <pc:sldMk cId="1787454266" sldId="321"/>
        </pc:sldMkLst>
      </pc:sldChg>
      <pc:sldChg chg="del">
        <pc:chgData name="Taylor W Brown" userId="0f2020af-9c10-4c65-8504-f68f10e9189e" providerId="ADAL" clId="{D12C8F7F-6A6A-4DDB-A9AE-2DCAD5C04FA5}" dt="2026-04-29T18:40:20.248" v="1257" actId="2696"/>
        <pc:sldMkLst>
          <pc:docMk/>
          <pc:sldMk cId="1610859369" sldId="322"/>
        </pc:sldMkLst>
      </pc:sldChg>
      <pc:sldChg chg="modSp mod">
        <pc:chgData name="Taylor W Brown" userId="0f2020af-9c10-4c65-8504-f68f10e9189e" providerId="ADAL" clId="{D12C8F7F-6A6A-4DDB-A9AE-2DCAD5C04FA5}" dt="2026-04-29T17:53:45.960" v="34" actId="20577"/>
        <pc:sldMkLst>
          <pc:docMk/>
          <pc:sldMk cId="408683778" sldId="323"/>
        </pc:sldMkLst>
        <pc:spChg chg="mod">
          <ac:chgData name="Taylor W Brown" userId="0f2020af-9c10-4c65-8504-f68f10e9189e" providerId="ADAL" clId="{D12C8F7F-6A6A-4DDB-A9AE-2DCAD5C04FA5}" dt="2026-04-29T17:53:37.241" v="5" actId="255"/>
          <ac:spMkLst>
            <pc:docMk/>
            <pc:sldMk cId="408683778" sldId="323"/>
            <ac:spMk id="2" creationId="{19FC099B-5C57-83EE-9A9F-95DB6121CFA1}"/>
          </ac:spMkLst>
        </pc:spChg>
        <pc:spChg chg="mod">
          <ac:chgData name="Taylor W Brown" userId="0f2020af-9c10-4c65-8504-f68f10e9189e" providerId="ADAL" clId="{D12C8F7F-6A6A-4DDB-A9AE-2DCAD5C04FA5}" dt="2026-04-29T17:53:45.960" v="34" actId="20577"/>
          <ac:spMkLst>
            <pc:docMk/>
            <pc:sldMk cId="408683778" sldId="323"/>
            <ac:spMk id="3" creationId="{9DB73903-E080-07CF-38DD-9F26A5F79479}"/>
          </ac:spMkLst>
        </pc:spChg>
        <pc:graphicFrameChg chg="mod">
          <ac:chgData name="Taylor W Brown" userId="0f2020af-9c10-4c65-8504-f68f10e9189e" providerId="ADAL" clId="{D12C8F7F-6A6A-4DDB-A9AE-2DCAD5C04FA5}" dt="2026-04-29T17:53:22.439" v="0"/>
          <ac:graphicFrameMkLst>
            <pc:docMk/>
            <pc:sldMk cId="408683778" sldId="323"/>
            <ac:graphicFrameMk id="4" creationId="{46EF1167-2A6A-E8F4-4DE7-17EE396BF728}"/>
          </ac:graphicFrameMkLst>
        </pc:graphicFrameChg>
      </pc:sldChg>
      <pc:sldChg chg="modSp mod">
        <pc:chgData name="Taylor W Brown" userId="0f2020af-9c10-4c65-8504-f68f10e9189e" providerId="ADAL" clId="{D12C8F7F-6A6A-4DDB-A9AE-2DCAD5C04FA5}" dt="2026-04-29T18:40:35.114" v="1288" actId="20577"/>
        <pc:sldMkLst>
          <pc:docMk/>
          <pc:sldMk cId="1472683117" sldId="324"/>
        </pc:sldMkLst>
        <pc:spChg chg="mod">
          <ac:chgData name="Taylor W Brown" userId="0f2020af-9c10-4c65-8504-f68f10e9189e" providerId="ADAL" clId="{D12C8F7F-6A6A-4DDB-A9AE-2DCAD5C04FA5}" dt="2026-04-29T18:40:29.223" v="1258"/>
          <ac:spMkLst>
            <pc:docMk/>
            <pc:sldMk cId="1472683117" sldId="324"/>
            <ac:spMk id="2" creationId="{B3B971DC-3177-2442-AFD1-602FBAFF7CE3}"/>
          </ac:spMkLst>
        </pc:spChg>
        <pc:spChg chg="mod">
          <ac:chgData name="Taylor W Brown" userId="0f2020af-9c10-4c65-8504-f68f10e9189e" providerId="ADAL" clId="{D12C8F7F-6A6A-4DDB-A9AE-2DCAD5C04FA5}" dt="2026-04-29T18:40:35.114" v="1288" actId="20577"/>
          <ac:spMkLst>
            <pc:docMk/>
            <pc:sldMk cId="1472683117" sldId="324"/>
            <ac:spMk id="3" creationId="{F40F2227-D468-CF6E-982A-55F174979E12}"/>
          </ac:spMkLst>
        </pc:spChg>
      </pc:sldChg>
      <pc:sldChg chg="modSp add del mod">
        <pc:chgData name="Taylor W Brown" userId="0f2020af-9c10-4c65-8504-f68f10e9189e" providerId="ADAL" clId="{D12C8F7F-6A6A-4DDB-A9AE-2DCAD5C04FA5}" dt="2026-04-29T18:56:19.608" v="1855" actId="2696"/>
        <pc:sldMkLst>
          <pc:docMk/>
          <pc:sldMk cId="869668950" sldId="325"/>
        </pc:sldMkLst>
        <pc:spChg chg="mod">
          <ac:chgData name="Taylor W Brown" userId="0f2020af-9c10-4c65-8504-f68f10e9189e" providerId="ADAL" clId="{D12C8F7F-6A6A-4DDB-A9AE-2DCAD5C04FA5}" dt="2026-04-29T18:54:34.052" v="1854" actId="20577"/>
          <ac:spMkLst>
            <pc:docMk/>
            <pc:sldMk cId="869668950" sldId="325"/>
            <ac:spMk id="2" creationId="{B4EB033E-749E-0A38-8CAF-ECA665EA7E12}"/>
          </ac:spMkLst>
        </pc:spChg>
      </pc:sldChg>
      <pc:sldChg chg="modSp add del mod">
        <pc:chgData name="Taylor W Brown" userId="0f2020af-9c10-4c65-8504-f68f10e9189e" providerId="ADAL" clId="{D12C8F7F-6A6A-4DDB-A9AE-2DCAD5C04FA5}" dt="2026-04-29T18:56:36.290" v="1870" actId="2696"/>
        <pc:sldMkLst>
          <pc:docMk/>
          <pc:sldMk cId="4118345891" sldId="325"/>
        </pc:sldMkLst>
        <pc:spChg chg="mod">
          <ac:chgData name="Taylor W Brown" userId="0f2020af-9c10-4c65-8504-f68f10e9189e" providerId="ADAL" clId="{D12C8F7F-6A6A-4DDB-A9AE-2DCAD5C04FA5}" dt="2026-04-29T18:56:26.810" v="1868" actId="20577"/>
          <ac:spMkLst>
            <pc:docMk/>
            <pc:sldMk cId="4118345891" sldId="325"/>
            <ac:spMk id="3" creationId="{ED86184E-0786-40FF-DE9D-577939E2C2AF}"/>
          </ac:spMkLst>
        </pc:spChg>
      </pc:sldChg>
      <pc:sldChg chg="modSp add mod">
        <pc:chgData name="Taylor W Brown" userId="0f2020af-9c10-4c65-8504-f68f10e9189e" providerId="ADAL" clId="{D12C8F7F-6A6A-4DDB-A9AE-2DCAD5C04FA5}" dt="2026-04-29T19:00:25.906" v="2303" actId="20577"/>
        <pc:sldMkLst>
          <pc:docMk/>
          <pc:sldMk cId="3915818474" sldId="326"/>
        </pc:sldMkLst>
        <pc:spChg chg="mod">
          <ac:chgData name="Taylor W Brown" userId="0f2020af-9c10-4c65-8504-f68f10e9189e" providerId="ADAL" clId="{D12C8F7F-6A6A-4DDB-A9AE-2DCAD5C04FA5}" dt="2026-04-29T18:57:47.065" v="1991" actId="20577"/>
          <ac:spMkLst>
            <pc:docMk/>
            <pc:sldMk cId="3915818474" sldId="326"/>
            <ac:spMk id="2" creationId="{80E9AD8A-1DD0-5798-279E-723AFBF21AB2}"/>
          </ac:spMkLst>
        </pc:spChg>
        <pc:spChg chg="mod">
          <ac:chgData name="Taylor W Brown" userId="0f2020af-9c10-4c65-8504-f68f10e9189e" providerId="ADAL" clId="{D12C8F7F-6A6A-4DDB-A9AE-2DCAD5C04FA5}" dt="2026-04-29T19:00:18.357" v="2297" actId="20577"/>
          <ac:spMkLst>
            <pc:docMk/>
            <pc:sldMk cId="3915818474" sldId="326"/>
            <ac:spMk id="3" creationId="{8EDE50FB-473C-3BEA-8431-B03765A8981F}"/>
          </ac:spMkLst>
        </pc:spChg>
        <pc:spChg chg="mod">
          <ac:chgData name="Taylor W Brown" userId="0f2020af-9c10-4c65-8504-f68f10e9189e" providerId="ADAL" clId="{D12C8F7F-6A6A-4DDB-A9AE-2DCAD5C04FA5}" dt="2026-04-29T19:00:25.906" v="2303" actId="20577"/>
          <ac:spMkLst>
            <pc:docMk/>
            <pc:sldMk cId="3915818474" sldId="326"/>
            <ac:spMk id="5" creationId="{92CFD42C-9F4E-2D2B-754C-DED3325D89CF}"/>
          </ac:spMkLst>
        </pc:spChg>
      </pc:sldChg>
      <pc:sldChg chg="delSp add setBg delDesignElem">
        <pc:chgData name="Taylor W Brown" userId="0f2020af-9c10-4c65-8504-f68f10e9189e" providerId="ADAL" clId="{D12C8F7F-6A6A-4DDB-A9AE-2DCAD5C04FA5}" dt="2026-04-29T19:00:44.235" v="2305"/>
        <pc:sldMkLst>
          <pc:docMk/>
          <pc:sldMk cId="1467853949" sldId="327"/>
        </pc:sldMkLst>
        <pc:spChg chg="del">
          <ac:chgData name="Taylor W Brown" userId="0f2020af-9c10-4c65-8504-f68f10e9189e" providerId="ADAL" clId="{D12C8F7F-6A6A-4DDB-A9AE-2DCAD5C04FA5}" dt="2026-04-29T19:00:44.235" v="2305"/>
          <ac:spMkLst>
            <pc:docMk/>
            <pc:sldMk cId="1467853949" sldId="327"/>
            <ac:spMk id="9" creationId="{416A0E3C-60E6-4F39-BC55-5F7C224E1F7C}"/>
          </ac:spMkLst>
        </pc:spChg>
        <pc:spChg chg="del">
          <ac:chgData name="Taylor W Brown" userId="0f2020af-9c10-4c65-8504-f68f10e9189e" providerId="ADAL" clId="{D12C8F7F-6A6A-4DDB-A9AE-2DCAD5C04FA5}" dt="2026-04-29T19:00:44.235" v="2305"/>
          <ac:spMkLst>
            <pc:docMk/>
            <pc:sldMk cId="1467853949" sldId="327"/>
            <ac:spMk id="13" creationId="{88F0A37D-2337-4AAF-98B0-7E4E9B98719A}"/>
          </ac:spMkLst>
        </pc:spChg>
        <pc:spChg chg="del">
          <ac:chgData name="Taylor W Brown" userId="0f2020af-9c10-4c65-8504-f68f10e9189e" providerId="ADAL" clId="{D12C8F7F-6A6A-4DDB-A9AE-2DCAD5C04FA5}" dt="2026-04-29T19:00:44.235" v="2305"/>
          <ac:spMkLst>
            <pc:docMk/>
            <pc:sldMk cId="1467853949" sldId="327"/>
            <ac:spMk id="17" creationId="{F7234D70-FB65-4E99-985E-64D219674D45}"/>
          </ac:spMkLst>
        </pc:spChg>
        <pc:cxnChg chg="del">
          <ac:chgData name="Taylor W Brown" userId="0f2020af-9c10-4c65-8504-f68f10e9189e" providerId="ADAL" clId="{D12C8F7F-6A6A-4DDB-A9AE-2DCAD5C04FA5}" dt="2026-04-29T19:00:44.235" v="2305"/>
          <ac:cxnSpMkLst>
            <pc:docMk/>
            <pc:sldMk cId="1467853949" sldId="327"/>
            <ac:cxnSpMk id="11" creationId="{C5025DAC-8B93-4160-B017-3A274A5828C0}"/>
          </ac:cxnSpMkLst>
        </pc:cxnChg>
        <pc:cxnChg chg="del">
          <ac:chgData name="Taylor W Brown" userId="0f2020af-9c10-4c65-8504-f68f10e9189e" providerId="ADAL" clId="{D12C8F7F-6A6A-4DDB-A9AE-2DCAD5C04FA5}" dt="2026-04-29T19:00:44.235" v="2305"/>
          <ac:cxnSpMkLst>
            <pc:docMk/>
            <pc:sldMk cId="1467853949" sldId="327"/>
            <ac:cxnSpMk id="15" creationId="{F15CCCF0-E573-463A-9760-1FDC0B2CFBD7}"/>
          </ac:cxnSpMkLst>
        </pc:cxnChg>
      </pc:sldChg>
      <pc:sldChg chg="addSp delSp modSp add mod setBg">
        <pc:chgData name="Taylor W Brown" userId="0f2020af-9c10-4c65-8504-f68f10e9189e" providerId="ADAL" clId="{D12C8F7F-6A6A-4DDB-A9AE-2DCAD5C04FA5}" dt="2026-04-29T19:04:50.953" v="2369" actId="26606"/>
        <pc:sldMkLst>
          <pc:docMk/>
          <pc:sldMk cId="3590174470" sldId="328"/>
        </pc:sldMkLst>
        <pc:spChg chg="mod">
          <ac:chgData name="Taylor W Brown" userId="0f2020af-9c10-4c65-8504-f68f10e9189e" providerId="ADAL" clId="{D12C8F7F-6A6A-4DDB-A9AE-2DCAD5C04FA5}" dt="2026-04-29T19:04:50.953" v="2369" actId="26606"/>
          <ac:spMkLst>
            <pc:docMk/>
            <pc:sldMk cId="3590174470" sldId="328"/>
            <ac:spMk id="2" creationId="{80E9AD8A-1DD0-5798-279E-723AFBF21AB2}"/>
          </ac:spMkLst>
        </pc:spChg>
        <pc:spChg chg="del mod">
          <ac:chgData name="Taylor W Brown" userId="0f2020af-9c10-4c65-8504-f68f10e9189e" providerId="ADAL" clId="{D12C8F7F-6A6A-4DDB-A9AE-2DCAD5C04FA5}" dt="2026-04-29T19:03:27.742" v="2363" actId="931"/>
          <ac:spMkLst>
            <pc:docMk/>
            <pc:sldMk cId="3590174470" sldId="328"/>
            <ac:spMk id="3" creationId="{8EDE50FB-473C-3BEA-8431-B03765A8981F}"/>
          </ac:spMkLst>
        </pc:spChg>
        <pc:spChg chg="del mod">
          <ac:chgData name="Taylor W Brown" userId="0f2020af-9c10-4c65-8504-f68f10e9189e" providerId="ADAL" clId="{D12C8F7F-6A6A-4DDB-A9AE-2DCAD5C04FA5}" dt="2026-04-29T19:04:37.551" v="2366" actId="931"/>
          <ac:spMkLst>
            <pc:docMk/>
            <pc:sldMk cId="3590174470" sldId="328"/>
            <ac:spMk id="5" creationId="{92CFD42C-9F4E-2D2B-754C-DED3325D89CF}"/>
          </ac:spMkLst>
        </pc:spChg>
        <pc:spChg chg="add">
          <ac:chgData name="Taylor W Brown" userId="0f2020af-9c10-4c65-8504-f68f10e9189e" providerId="ADAL" clId="{D12C8F7F-6A6A-4DDB-A9AE-2DCAD5C04FA5}" dt="2026-04-29T19:04:50.953" v="2369" actId="26606"/>
          <ac:spMkLst>
            <pc:docMk/>
            <pc:sldMk cId="3590174470" sldId="328"/>
            <ac:spMk id="13" creationId="{39E3965E-AC41-4711-9D10-E25ABB132D86}"/>
          </ac:spMkLst>
        </pc:spChg>
        <pc:spChg chg="add">
          <ac:chgData name="Taylor W Brown" userId="0f2020af-9c10-4c65-8504-f68f10e9189e" providerId="ADAL" clId="{D12C8F7F-6A6A-4DDB-A9AE-2DCAD5C04FA5}" dt="2026-04-29T19:04:50.953" v="2369" actId="26606"/>
          <ac:spMkLst>
            <pc:docMk/>
            <pc:sldMk cId="3590174470" sldId="328"/>
            <ac:spMk id="17" creationId="{548B4202-DCD5-4F8C-B481-743A989A9DFF}"/>
          </ac:spMkLst>
        </pc:spChg>
        <pc:spChg chg="add">
          <ac:chgData name="Taylor W Brown" userId="0f2020af-9c10-4c65-8504-f68f10e9189e" providerId="ADAL" clId="{D12C8F7F-6A6A-4DDB-A9AE-2DCAD5C04FA5}" dt="2026-04-29T19:04:50.953" v="2369" actId="26606"/>
          <ac:spMkLst>
            <pc:docMk/>
            <pc:sldMk cId="3590174470" sldId="328"/>
            <ac:spMk id="21" creationId="{8EE702CF-91CE-4661-ACBF-3C8160D1B433}"/>
          </ac:spMkLst>
        </pc:spChg>
        <pc:picChg chg="add mod ord">
          <ac:chgData name="Taylor W Brown" userId="0f2020af-9c10-4c65-8504-f68f10e9189e" providerId="ADAL" clId="{D12C8F7F-6A6A-4DDB-A9AE-2DCAD5C04FA5}" dt="2026-04-29T19:04:50.953" v="2369" actId="26606"/>
          <ac:picMkLst>
            <pc:docMk/>
            <pc:sldMk cId="3590174470" sldId="328"/>
            <ac:picMk id="6" creationId="{3D9A4D42-0078-7C97-28B0-9B6D0FF53123}"/>
          </ac:picMkLst>
        </pc:picChg>
        <pc:picChg chg="add mod">
          <ac:chgData name="Taylor W Brown" userId="0f2020af-9c10-4c65-8504-f68f10e9189e" providerId="ADAL" clId="{D12C8F7F-6A6A-4DDB-A9AE-2DCAD5C04FA5}" dt="2026-04-29T19:04:50.953" v="2369" actId="26606"/>
          <ac:picMkLst>
            <pc:docMk/>
            <pc:sldMk cId="3590174470" sldId="328"/>
            <ac:picMk id="8" creationId="{BB76E4AF-73CC-FF99-D55A-B101174D6BDD}"/>
          </ac:picMkLst>
        </pc:picChg>
        <pc:cxnChg chg="add">
          <ac:chgData name="Taylor W Brown" userId="0f2020af-9c10-4c65-8504-f68f10e9189e" providerId="ADAL" clId="{D12C8F7F-6A6A-4DDB-A9AE-2DCAD5C04FA5}" dt="2026-04-29T19:04:50.953" v="2369" actId="26606"/>
          <ac:cxnSpMkLst>
            <pc:docMk/>
            <pc:sldMk cId="3590174470" sldId="328"/>
            <ac:cxnSpMk id="15" creationId="{1F5DC8C3-BA5F-4EED-BB9A-A14272BD82A1}"/>
          </ac:cxnSpMkLst>
        </pc:cxnChg>
        <pc:cxnChg chg="add">
          <ac:chgData name="Taylor W Brown" userId="0f2020af-9c10-4c65-8504-f68f10e9189e" providerId="ADAL" clId="{D12C8F7F-6A6A-4DDB-A9AE-2DCAD5C04FA5}" dt="2026-04-29T19:04:50.953" v="2369" actId="26606"/>
          <ac:cxnSpMkLst>
            <pc:docMk/>
            <pc:sldMk cId="3590174470" sldId="328"/>
            <ac:cxnSpMk id="19" creationId="{F7F57F6B-E621-4E40-A34D-2FE12902AA20}"/>
          </ac:cxnSpMkLst>
        </pc:cxnChg>
      </pc:sldChg>
      <pc:sldChg chg="add del">
        <pc:chgData name="Taylor W Brown" userId="0f2020af-9c10-4c65-8504-f68f10e9189e" providerId="ADAL" clId="{D12C8F7F-6A6A-4DDB-A9AE-2DCAD5C04FA5}" dt="2026-04-29T19:08:58.503" v="2413" actId="2696"/>
        <pc:sldMkLst>
          <pc:docMk/>
          <pc:sldMk cId="3129925747" sldId="329"/>
        </pc:sldMkLst>
      </pc:sldChg>
      <pc:sldChg chg="addSp delSp modSp add mod">
        <pc:chgData name="Taylor W Brown" userId="0f2020af-9c10-4c65-8504-f68f10e9189e" providerId="ADAL" clId="{D12C8F7F-6A6A-4DDB-A9AE-2DCAD5C04FA5}" dt="2026-04-29T19:18:55.532" v="2448" actId="26606"/>
        <pc:sldMkLst>
          <pc:docMk/>
          <pc:sldMk cId="4138343371" sldId="330"/>
        </pc:sldMkLst>
        <pc:spChg chg="mod">
          <ac:chgData name="Taylor W Brown" userId="0f2020af-9c10-4c65-8504-f68f10e9189e" providerId="ADAL" clId="{D12C8F7F-6A6A-4DDB-A9AE-2DCAD5C04FA5}" dt="2026-04-29T19:06:49.369" v="2402" actId="20577"/>
          <ac:spMkLst>
            <pc:docMk/>
            <pc:sldMk cId="4138343371" sldId="330"/>
            <ac:spMk id="2" creationId="{80E9AD8A-1DD0-5798-279E-723AFBF21AB2}"/>
          </ac:spMkLst>
        </pc:spChg>
        <pc:spChg chg="add del mod">
          <ac:chgData name="Taylor W Brown" userId="0f2020af-9c10-4c65-8504-f68f10e9189e" providerId="ADAL" clId="{D12C8F7F-6A6A-4DDB-A9AE-2DCAD5C04FA5}" dt="2026-04-29T19:06:56.608" v="2404" actId="931"/>
          <ac:spMkLst>
            <pc:docMk/>
            <pc:sldMk cId="4138343371" sldId="330"/>
            <ac:spMk id="4" creationId="{E7E1EC40-56F1-EA4B-EB1A-F3D16178067C}"/>
          </ac:spMkLst>
        </pc:spChg>
        <pc:spChg chg="add del mod">
          <ac:chgData name="Taylor W Brown" userId="0f2020af-9c10-4c65-8504-f68f10e9189e" providerId="ADAL" clId="{D12C8F7F-6A6A-4DDB-A9AE-2DCAD5C04FA5}" dt="2026-04-29T19:07:50.538" v="2409" actId="931"/>
          <ac:spMkLst>
            <pc:docMk/>
            <pc:sldMk cId="4138343371" sldId="330"/>
            <ac:spMk id="10" creationId="{361A9E12-56BD-989B-EAEC-C2935E4DBB1E}"/>
          </ac:spMkLst>
        </pc:spChg>
        <pc:spChg chg="del">
          <ac:chgData name="Taylor W Brown" userId="0f2020af-9c10-4c65-8504-f68f10e9189e" providerId="ADAL" clId="{D12C8F7F-6A6A-4DDB-A9AE-2DCAD5C04FA5}" dt="2026-04-29T19:08:06.940" v="2412" actId="26606"/>
          <ac:spMkLst>
            <pc:docMk/>
            <pc:sldMk cId="4138343371" sldId="330"/>
            <ac:spMk id="13" creationId="{39E3965E-AC41-4711-9D10-E25ABB132D86}"/>
          </ac:spMkLst>
        </pc:spChg>
        <pc:spChg chg="add del mod">
          <ac:chgData name="Taylor W Brown" userId="0f2020af-9c10-4c65-8504-f68f10e9189e" providerId="ADAL" clId="{D12C8F7F-6A6A-4DDB-A9AE-2DCAD5C04FA5}" dt="2026-04-29T19:18:50.350" v="2445" actId="931"/>
          <ac:spMkLst>
            <pc:docMk/>
            <pc:sldMk cId="4138343371" sldId="330"/>
            <ac:spMk id="16" creationId="{13C703D6-556F-D214-C31D-9C598410E3B6}"/>
          </ac:spMkLst>
        </pc:spChg>
        <pc:spChg chg="del">
          <ac:chgData name="Taylor W Brown" userId="0f2020af-9c10-4c65-8504-f68f10e9189e" providerId="ADAL" clId="{D12C8F7F-6A6A-4DDB-A9AE-2DCAD5C04FA5}" dt="2026-04-29T19:08:06.940" v="2412" actId="26606"/>
          <ac:spMkLst>
            <pc:docMk/>
            <pc:sldMk cId="4138343371" sldId="330"/>
            <ac:spMk id="17" creationId="{548B4202-DCD5-4F8C-B481-743A989A9DFF}"/>
          </ac:spMkLst>
        </pc:spChg>
        <pc:spChg chg="del">
          <ac:chgData name="Taylor W Brown" userId="0f2020af-9c10-4c65-8504-f68f10e9189e" providerId="ADAL" clId="{D12C8F7F-6A6A-4DDB-A9AE-2DCAD5C04FA5}" dt="2026-04-29T19:08:06.940" v="2412" actId="26606"/>
          <ac:spMkLst>
            <pc:docMk/>
            <pc:sldMk cId="4138343371" sldId="330"/>
            <ac:spMk id="21" creationId="{8EE702CF-91CE-4661-ACBF-3C8160D1B433}"/>
          </ac:spMkLst>
        </pc:spChg>
        <pc:spChg chg="add del">
          <ac:chgData name="Taylor W Brown" userId="0f2020af-9c10-4c65-8504-f68f10e9189e" providerId="ADAL" clId="{D12C8F7F-6A6A-4DDB-A9AE-2DCAD5C04FA5}" dt="2026-04-29T19:18:55.532" v="2448" actId="26606"/>
          <ac:spMkLst>
            <pc:docMk/>
            <pc:sldMk cId="4138343371" sldId="330"/>
            <ac:spMk id="26" creationId="{39E3965E-AC41-4711-9D10-E25ABB132D86}"/>
          </ac:spMkLst>
        </pc:spChg>
        <pc:spChg chg="add del">
          <ac:chgData name="Taylor W Brown" userId="0f2020af-9c10-4c65-8504-f68f10e9189e" providerId="ADAL" clId="{D12C8F7F-6A6A-4DDB-A9AE-2DCAD5C04FA5}" dt="2026-04-29T19:18:55.532" v="2448" actId="26606"/>
          <ac:spMkLst>
            <pc:docMk/>
            <pc:sldMk cId="4138343371" sldId="330"/>
            <ac:spMk id="30" creationId="{548B4202-DCD5-4F8C-B481-743A989A9DFF}"/>
          </ac:spMkLst>
        </pc:spChg>
        <pc:spChg chg="add del">
          <ac:chgData name="Taylor W Brown" userId="0f2020af-9c10-4c65-8504-f68f10e9189e" providerId="ADAL" clId="{D12C8F7F-6A6A-4DDB-A9AE-2DCAD5C04FA5}" dt="2026-04-29T19:18:55.532" v="2448" actId="26606"/>
          <ac:spMkLst>
            <pc:docMk/>
            <pc:sldMk cId="4138343371" sldId="330"/>
            <ac:spMk id="34" creationId="{8EE702CF-91CE-4661-ACBF-3C8160D1B433}"/>
          </ac:spMkLst>
        </pc:spChg>
        <pc:spChg chg="add">
          <ac:chgData name="Taylor W Brown" userId="0f2020af-9c10-4c65-8504-f68f10e9189e" providerId="ADAL" clId="{D12C8F7F-6A6A-4DDB-A9AE-2DCAD5C04FA5}" dt="2026-04-29T19:18:55.532" v="2448" actId="26606"/>
          <ac:spMkLst>
            <pc:docMk/>
            <pc:sldMk cId="4138343371" sldId="330"/>
            <ac:spMk id="39" creationId="{39E3965E-AC41-4711-9D10-E25ABB132D86}"/>
          </ac:spMkLst>
        </pc:spChg>
        <pc:spChg chg="add">
          <ac:chgData name="Taylor W Brown" userId="0f2020af-9c10-4c65-8504-f68f10e9189e" providerId="ADAL" clId="{D12C8F7F-6A6A-4DDB-A9AE-2DCAD5C04FA5}" dt="2026-04-29T19:18:55.532" v="2448" actId="26606"/>
          <ac:spMkLst>
            <pc:docMk/>
            <pc:sldMk cId="4138343371" sldId="330"/>
            <ac:spMk id="43" creationId="{548B4202-DCD5-4F8C-B481-743A989A9DFF}"/>
          </ac:spMkLst>
        </pc:spChg>
        <pc:spChg chg="add">
          <ac:chgData name="Taylor W Brown" userId="0f2020af-9c10-4c65-8504-f68f10e9189e" providerId="ADAL" clId="{D12C8F7F-6A6A-4DDB-A9AE-2DCAD5C04FA5}" dt="2026-04-29T19:18:55.532" v="2448" actId="26606"/>
          <ac:spMkLst>
            <pc:docMk/>
            <pc:sldMk cId="4138343371" sldId="330"/>
            <ac:spMk id="47" creationId="{8EE702CF-91CE-4661-ACBF-3C8160D1B433}"/>
          </ac:spMkLst>
        </pc:spChg>
        <pc:picChg chg="del">
          <ac:chgData name="Taylor W Brown" userId="0f2020af-9c10-4c65-8504-f68f10e9189e" providerId="ADAL" clId="{D12C8F7F-6A6A-4DDB-A9AE-2DCAD5C04FA5}" dt="2026-04-29T19:07:00.943" v="2408" actId="21"/>
          <ac:picMkLst>
            <pc:docMk/>
            <pc:sldMk cId="4138343371" sldId="330"/>
            <ac:picMk id="6" creationId="{3D9A4D42-0078-7C97-28B0-9B6D0FF53123}"/>
          </ac:picMkLst>
        </pc:picChg>
        <pc:picChg chg="add mod ord">
          <ac:chgData name="Taylor W Brown" userId="0f2020af-9c10-4c65-8504-f68f10e9189e" providerId="ADAL" clId="{D12C8F7F-6A6A-4DDB-A9AE-2DCAD5C04FA5}" dt="2026-04-29T19:18:55.532" v="2448" actId="26606"/>
          <ac:picMkLst>
            <pc:docMk/>
            <pc:sldMk cId="4138343371" sldId="330"/>
            <ac:picMk id="7" creationId="{014F5E45-151C-8868-2AD1-FE382A5F1AD8}"/>
          </ac:picMkLst>
        </pc:picChg>
        <pc:picChg chg="del">
          <ac:chgData name="Taylor W Brown" userId="0f2020af-9c10-4c65-8504-f68f10e9189e" providerId="ADAL" clId="{D12C8F7F-6A6A-4DDB-A9AE-2DCAD5C04FA5}" dt="2026-04-29T19:06:52.228" v="2403" actId="21"/>
          <ac:picMkLst>
            <pc:docMk/>
            <pc:sldMk cId="4138343371" sldId="330"/>
            <ac:picMk id="8" creationId="{BB76E4AF-73CC-FF99-D55A-B101174D6BDD}"/>
          </ac:picMkLst>
        </pc:picChg>
        <pc:picChg chg="add del mod">
          <ac:chgData name="Taylor W Brown" userId="0f2020af-9c10-4c65-8504-f68f10e9189e" providerId="ADAL" clId="{D12C8F7F-6A6A-4DDB-A9AE-2DCAD5C04FA5}" dt="2026-04-29T19:18:47.130" v="2444" actId="21"/>
          <ac:picMkLst>
            <pc:docMk/>
            <pc:sldMk cId="4138343371" sldId="330"/>
            <ac:picMk id="12" creationId="{546591AD-5C20-1D38-4EF6-5DDC9BE2FD7E}"/>
          </ac:picMkLst>
        </pc:picChg>
        <pc:picChg chg="add mod">
          <ac:chgData name="Taylor W Brown" userId="0f2020af-9c10-4c65-8504-f68f10e9189e" providerId="ADAL" clId="{D12C8F7F-6A6A-4DDB-A9AE-2DCAD5C04FA5}" dt="2026-04-29T19:18:55.532" v="2448" actId="26606"/>
          <ac:picMkLst>
            <pc:docMk/>
            <pc:sldMk cId="4138343371" sldId="330"/>
            <ac:picMk id="20" creationId="{E4E24FBB-0F86-FA6C-D03B-84F505D330B0}"/>
          </ac:picMkLst>
        </pc:picChg>
        <pc:cxnChg chg="del">
          <ac:chgData name="Taylor W Brown" userId="0f2020af-9c10-4c65-8504-f68f10e9189e" providerId="ADAL" clId="{D12C8F7F-6A6A-4DDB-A9AE-2DCAD5C04FA5}" dt="2026-04-29T19:08:06.940" v="2412" actId="26606"/>
          <ac:cxnSpMkLst>
            <pc:docMk/>
            <pc:sldMk cId="4138343371" sldId="330"/>
            <ac:cxnSpMk id="15" creationId="{1F5DC8C3-BA5F-4EED-BB9A-A14272BD82A1}"/>
          </ac:cxnSpMkLst>
        </pc:cxnChg>
        <pc:cxnChg chg="del">
          <ac:chgData name="Taylor W Brown" userId="0f2020af-9c10-4c65-8504-f68f10e9189e" providerId="ADAL" clId="{D12C8F7F-6A6A-4DDB-A9AE-2DCAD5C04FA5}" dt="2026-04-29T19:08:06.940" v="2412" actId="26606"/>
          <ac:cxnSpMkLst>
            <pc:docMk/>
            <pc:sldMk cId="4138343371" sldId="330"/>
            <ac:cxnSpMk id="19" creationId="{F7F57F6B-E621-4E40-A34D-2FE12902AA20}"/>
          </ac:cxnSpMkLst>
        </pc:cxnChg>
        <pc:cxnChg chg="add del">
          <ac:chgData name="Taylor W Brown" userId="0f2020af-9c10-4c65-8504-f68f10e9189e" providerId="ADAL" clId="{D12C8F7F-6A6A-4DDB-A9AE-2DCAD5C04FA5}" dt="2026-04-29T19:18:55.532" v="2448" actId="26606"/>
          <ac:cxnSpMkLst>
            <pc:docMk/>
            <pc:sldMk cId="4138343371" sldId="330"/>
            <ac:cxnSpMk id="28" creationId="{1F5DC8C3-BA5F-4EED-BB9A-A14272BD82A1}"/>
          </ac:cxnSpMkLst>
        </pc:cxnChg>
        <pc:cxnChg chg="add del">
          <ac:chgData name="Taylor W Brown" userId="0f2020af-9c10-4c65-8504-f68f10e9189e" providerId="ADAL" clId="{D12C8F7F-6A6A-4DDB-A9AE-2DCAD5C04FA5}" dt="2026-04-29T19:18:55.532" v="2448" actId="26606"/>
          <ac:cxnSpMkLst>
            <pc:docMk/>
            <pc:sldMk cId="4138343371" sldId="330"/>
            <ac:cxnSpMk id="32" creationId="{F7F57F6B-E621-4E40-A34D-2FE12902AA20}"/>
          </ac:cxnSpMkLst>
        </pc:cxnChg>
        <pc:cxnChg chg="add">
          <ac:chgData name="Taylor W Brown" userId="0f2020af-9c10-4c65-8504-f68f10e9189e" providerId="ADAL" clId="{D12C8F7F-6A6A-4DDB-A9AE-2DCAD5C04FA5}" dt="2026-04-29T19:18:55.532" v="2448" actId="26606"/>
          <ac:cxnSpMkLst>
            <pc:docMk/>
            <pc:sldMk cId="4138343371" sldId="330"/>
            <ac:cxnSpMk id="41" creationId="{1F5DC8C3-BA5F-4EED-BB9A-A14272BD82A1}"/>
          </ac:cxnSpMkLst>
        </pc:cxnChg>
        <pc:cxnChg chg="add">
          <ac:chgData name="Taylor W Brown" userId="0f2020af-9c10-4c65-8504-f68f10e9189e" providerId="ADAL" clId="{D12C8F7F-6A6A-4DDB-A9AE-2DCAD5C04FA5}" dt="2026-04-29T19:18:55.532" v="2448" actId="26606"/>
          <ac:cxnSpMkLst>
            <pc:docMk/>
            <pc:sldMk cId="4138343371" sldId="330"/>
            <ac:cxnSpMk id="45" creationId="{F7F57F6B-E621-4E40-A34D-2FE12902AA20}"/>
          </ac:cxnSpMkLst>
        </pc:cxnChg>
      </pc:sldChg>
      <pc:sldMasterChg chg="delSldLayout">
        <pc:chgData name="Taylor W Brown" userId="0f2020af-9c10-4c65-8504-f68f10e9189e" providerId="ADAL" clId="{D12C8F7F-6A6A-4DDB-A9AE-2DCAD5C04FA5}" dt="2026-04-29T18:40:20.248" v="1257" actId="2696"/>
        <pc:sldMasterMkLst>
          <pc:docMk/>
          <pc:sldMasterMk cId="2317560720" sldId="2147483764"/>
        </pc:sldMasterMkLst>
        <pc:sldLayoutChg chg="del">
          <pc:chgData name="Taylor W Brown" userId="0f2020af-9c10-4c65-8504-f68f10e9189e" providerId="ADAL" clId="{D12C8F7F-6A6A-4DDB-A9AE-2DCAD5C04FA5}" dt="2026-04-29T18:40:20.248" v="1257" actId="2696"/>
          <pc:sldLayoutMkLst>
            <pc:docMk/>
            <pc:sldMasterMk cId="2317560720" sldId="2147483764"/>
            <pc:sldLayoutMk cId="2143681040" sldId="2147483778"/>
          </pc:sldLayoutMkLst>
        </pc:sldLayoutChg>
        <pc:sldLayoutChg chg="del">
          <pc:chgData name="Taylor W Brown" userId="0f2020af-9c10-4c65-8504-f68f10e9189e" providerId="ADAL" clId="{D12C8F7F-6A6A-4DDB-A9AE-2DCAD5C04FA5}" dt="2026-04-29T18:40:10.667" v="1256" actId="2696"/>
          <pc:sldLayoutMkLst>
            <pc:docMk/>
            <pc:sldMasterMk cId="2317560720" sldId="2147483764"/>
            <pc:sldLayoutMk cId="1476752318" sldId="2147483781"/>
          </pc:sldLayoutMkLst>
        </pc:sldLayoutChg>
      </pc:sldMasterChg>
    </pc:docChg>
  </pc:docChgLst>
  <pc:docChgLst>
    <pc:chgData name="Taylor W Brown" userId="0f2020af-9c10-4c65-8504-f68f10e9189e" providerId="ADAL" clId="{895AADCB-C106-4A81-840C-A823BECBA96B}"/>
    <pc:docChg chg="custSel addSld delSld modSld sldOrd">
      <pc:chgData name="Taylor W Brown" userId="0f2020af-9c10-4c65-8504-f68f10e9189e" providerId="ADAL" clId="{895AADCB-C106-4A81-840C-A823BECBA96B}" dt="2026-07-21T20:00:07.920" v="605" actId="20577"/>
      <pc:docMkLst>
        <pc:docMk/>
      </pc:docMkLst>
      <pc:sldChg chg="addSp delSp modSp mod">
        <pc:chgData name="Taylor W Brown" userId="0f2020af-9c10-4c65-8504-f68f10e9189e" providerId="ADAL" clId="{895AADCB-C106-4A81-840C-A823BECBA96B}" dt="2026-07-21T19:49:02.828" v="143" actId="26606"/>
        <pc:sldMkLst>
          <pc:docMk/>
          <pc:sldMk cId="2076879118" sldId="295"/>
        </pc:sldMkLst>
        <pc:spChg chg="mod">
          <ac:chgData name="Taylor W Brown" userId="0f2020af-9c10-4c65-8504-f68f10e9189e" providerId="ADAL" clId="{895AADCB-C106-4A81-840C-A823BECBA96B}" dt="2026-07-21T19:49:02.828" v="143" actId="26606"/>
          <ac:spMkLst>
            <pc:docMk/>
            <pc:sldMk cId="2076879118" sldId="295"/>
            <ac:spMk id="6" creationId="{8C834208-78D3-55FF-0568-AC7434753C76}"/>
          </ac:spMkLst>
        </pc:spChg>
        <pc:spChg chg="del">
          <ac:chgData name="Taylor W Brown" userId="0f2020af-9c10-4c65-8504-f68f10e9189e" providerId="ADAL" clId="{895AADCB-C106-4A81-840C-A823BECBA96B}" dt="2026-07-21T19:49:02.828" v="143" actId="26606"/>
          <ac:spMkLst>
            <pc:docMk/>
            <pc:sldMk cId="2076879118" sldId="295"/>
            <ac:spMk id="119" creationId="{39E3965E-AC41-4711-9D10-E25ABB132D86}"/>
          </ac:spMkLst>
        </pc:spChg>
        <pc:spChg chg="del">
          <ac:chgData name="Taylor W Brown" userId="0f2020af-9c10-4c65-8504-f68f10e9189e" providerId="ADAL" clId="{895AADCB-C106-4A81-840C-A823BECBA96B}" dt="2026-07-21T19:49:02.828" v="143" actId="26606"/>
          <ac:spMkLst>
            <pc:docMk/>
            <pc:sldMk cId="2076879118" sldId="295"/>
            <ac:spMk id="121" creationId="{548B4202-DCD5-4F8C-B481-743A989A9DFF}"/>
          </ac:spMkLst>
        </pc:spChg>
        <pc:spChg chg="del">
          <ac:chgData name="Taylor W Brown" userId="0f2020af-9c10-4c65-8504-f68f10e9189e" providerId="ADAL" clId="{895AADCB-C106-4A81-840C-A823BECBA96B}" dt="2026-07-21T19:49:02.828" v="143" actId="26606"/>
          <ac:spMkLst>
            <pc:docMk/>
            <pc:sldMk cId="2076879118" sldId="295"/>
            <ac:spMk id="123" creationId="{8EE702CF-91CE-4661-ACBF-3C8160D1B433}"/>
          </ac:spMkLst>
        </pc:spChg>
        <pc:spChg chg="add">
          <ac:chgData name="Taylor W Brown" userId="0f2020af-9c10-4c65-8504-f68f10e9189e" providerId="ADAL" clId="{895AADCB-C106-4A81-840C-A823BECBA96B}" dt="2026-07-21T19:49:02.828" v="143" actId="26606"/>
          <ac:spMkLst>
            <pc:docMk/>
            <pc:sldMk cId="2076879118" sldId="295"/>
            <ac:spMk id="128" creationId="{39E3965E-AC41-4711-9D10-E25ABB132D86}"/>
          </ac:spMkLst>
        </pc:spChg>
        <pc:spChg chg="add">
          <ac:chgData name="Taylor W Brown" userId="0f2020af-9c10-4c65-8504-f68f10e9189e" providerId="ADAL" clId="{895AADCB-C106-4A81-840C-A823BECBA96B}" dt="2026-07-21T19:49:02.828" v="143" actId="26606"/>
          <ac:spMkLst>
            <pc:docMk/>
            <pc:sldMk cId="2076879118" sldId="295"/>
            <ac:spMk id="132" creationId="{548B4202-DCD5-4F8C-B481-743A989A9DFF}"/>
          </ac:spMkLst>
        </pc:spChg>
        <pc:spChg chg="add">
          <ac:chgData name="Taylor W Brown" userId="0f2020af-9c10-4c65-8504-f68f10e9189e" providerId="ADAL" clId="{895AADCB-C106-4A81-840C-A823BECBA96B}" dt="2026-07-21T19:49:02.828" v="143" actId="26606"/>
          <ac:spMkLst>
            <pc:docMk/>
            <pc:sldMk cId="2076879118" sldId="295"/>
            <ac:spMk id="136" creationId="{8EE702CF-91CE-4661-ACBF-3C8160D1B433}"/>
          </ac:spMkLst>
        </pc:spChg>
        <pc:cxnChg chg="del">
          <ac:chgData name="Taylor W Brown" userId="0f2020af-9c10-4c65-8504-f68f10e9189e" providerId="ADAL" clId="{895AADCB-C106-4A81-840C-A823BECBA96B}" dt="2026-07-21T19:49:02.828" v="143" actId="26606"/>
          <ac:cxnSpMkLst>
            <pc:docMk/>
            <pc:sldMk cId="2076879118" sldId="295"/>
            <ac:cxnSpMk id="120" creationId="{1F5DC8C3-BA5F-4EED-BB9A-A14272BD82A1}"/>
          </ac:cxnSpMkLst>
        </pc:cxnChg>
        <pc:cxnChg chg="del">
          <ac:chgData name="Taylor W Brown" userId="0f2020af-9c10-4c65-8504-f68f10e9189e" providerId="ADAL" clId="{895AADCB-C106-4A81-840C-A823BECBA96B}" dt="2026-07-21T19:49:02.828" v="143" actId="26606"/>
          <ac:cxnSpMkLst>
            <pc:docMk/>
            <pc:sldMk cId="2076879118" sldId="295"/>
            <ac:cxnSpMk id="122" creationId="{F7F57F6B-E621-4E40-A34D-2FE12902AA20}"/>
          </ac:cxnSpMkLst>
        </pc:cxnChg>
        <pc:cxnChg chg="add">
          <ac:chgData name="Taylor W Brown" userId="0f2020af-9c10-4c65-8504-f68f10e9189e" providerId="ADAL" clId="{895AADCB-C106-4A81-840C-A823BECBA96B}" dt="2026-07-21T19:49:02.828" v="143" actId="26606"/>
          <ac:cxnSpMkLst>
            <pc:docMk/>
            <pc:sldMk cId="2076879118" sldId="295"/>
            <ac:cxnSpMk id="130" creationId="{1F5DC8C3-BA5F-4EED-BB9A-A14272BD82A1}"/>
          </ac:cxnSpMkLst>
        </pc:cxnChg>
        <pc:cxnChg chg="add">
          <ac:chgData name="Taylor W Brown" userId="0f2020af-9c10-4c65-8504-f68f10e9189e" providerId="ADAL" clId="{895AADCB-C106-4A81-840C-A823BECBA96B}" dt="2026-07-21T19:49:02.828" v="143" actId="26606"/>
          <ac:cxnSpMkLst>
            <pc:docMk/>
            <pc:sldMk cId="2076879118" sldId="295"/>
            <ac:cxnSpMk id="134" creationId="{F7F57F6B-E621-4E40-A34D-2FE12902AA20}"/>
          </ac:cxnSpMkLst>
        </pc:cxnChg>
      </pc:sldChg>
      <pc:sldChg chg="modSp">
        <pc:chgData name="Taylor W Brown" userId="0f2020af-9c10-4c65-8504-f68f10e9189e" providerId="ADAL" clId="{895AADCB-C106-4A81-840C-A823BECBA96B}" dt="2026-07-21T19:40:51.070" v="132" actId="20577"/>
        <pc:sldMkLst>
          <pc:docMk/>
          <pc:sldMk cId="3648163248" sldId="296"/>
        </pc:sldMkLst>
        <pc:graphicFrameChg chg="mod">
          <ac:chgData name="Taylor W Brown" userId="0f2020af-9c10-4c65-8504-f68f10e9189e" providerId="ADAL" clId="{895AADCB-C106-4A81-840C-A823BECBA96B}" dt="2026-07-21T19:40:51.070" v="132" actId="20577"/>
          <ac:graphicFrameMkLst>
            <pc:docMk/>
            <pc:sldMk cId="3648163248" sldId="296"/>
            <ac:graphicFrameMk id="5" creationId="{1E84A3BD-4A75-C170-53B0-938226F5DF19}"/>
          </ac:graphicFrameMkLst>
        </pc:graphicFrameChg>
      </pc:sldChg>
      <pc:sldChg chg="modSp mod">
        <pc:chgData name="Taylor W Brown" userId="0f2020af-9c10-4c65-8504-f68f10e9189e" providerId="ADAL" clId="{895AADCB-C106-4A81-840C-A823BECBA96B}" dt="2026-07-21T19:51:02.724" v="288" actId="20578"/>
        <pc:sldMkLst>
          <pc:docMk/>
          <pc:sldMk cId="1666731882" sldId="297"/>
        </pc:sldMkLst>
        <pc:spChg chg="mod">
          <ac:chgData name="Taylor W Brown" userId="0f2020af-9c10-4c65-8504-f68f10e9189e" providerId="ADAL" clId="{895AADCB-C106-4A81-840C-A823BECBA96B}" dt="2026-07-21T19:49:26.512" v="157" actId="20577"/>
          <ac:spMkLst>
            <pc:docMk/>
            <pc:sldMk cId="1666731882" sldId="297"/>
            <ac:spMk id="2" creationId="{A0A06819-AA5B-295D-8572-4858952DAE71}"/>
          </ac:spMkLst>
        </pc:spChg>
        <pc:graphicFrameChg chg="mod">
          <ac:chgData name="Taylor W Brown" userId="0f2020af-9c10-4c65-8504-f68f10e9189e" providerId="ADAL" clId="{895AADCB-C106-4A81-840C-A823BECBA96B}" dt="2026-07-21T19:51:02.724" v="288" actId="20578"/>
          <ac:graphicFrameMkLst>
            <pc:docMk/>
            <pc:sldMk cId="1666731882" sldId="297"/>
            <ac:graphicFrameMk id="5" creationId="{6AB34647-3419-FDB2-EED9-6EA6E1BDF663}"/>
          </ac:graphicFrameMkLst>
        </pc:graphicFrameChg>
      </pc:sldChg>
      <pc:sldChg chg="modSp del mod">
        <pc:chgData name="Taylor W Brown" userId="0f2020af-9c10-4c65-8504-f68f10e9189e" providerId="ADAL" clId="{895AADCB-C106-4A81-840C-A823BECBA96B}" dt="2026-07-21T19:49:23.058" v="145" actId="2696"/>
        <pc:sldMkLst>
          <pc:docMk/>
          <pc:sldMk cId="4288213016" sldId="298"/>
        </pc:sldMkLst>
        <pc:spChg chg="mod">
          <ac:chgData name="Taylor W Brown" userId="0f2020af-9c10-4c65-8504-f68f10e9189e" providerId="ADAL" clId="{895AADCB-C106-4A81-840C-A823BECBA96B}" dt="2026-07-21T19:49:18.711" v="144" actId="20577"/>
          <ac:spMkLst>
            <pc:docMk/>
            <pc:sldMk cId="4288213016" sldId="298"/>
            <ac:spMk id="2" creationId="{80E9AD8A-1DD0-5798-279E-723AFBF21AB2}"/>
          </ac:spMkLst>
        </pc:spChg>
      </pc:sldChg>
      <pc:sldChg chg="addSp delSp modSp mod setClrOvrMap">
        <pc:chgData name="Taylor W Brown" userId="0f2020af-9c10-4c65-8504-f68f10e9189e" providerId="ADAL" clId="{895AADCB-C106-4A81-840C-A823BECBA96B}" dt="2026-07-21T19:59:38.782" v="577" actId="26606"/>
        <pc:sldMkLst>
          <pc:docMk/>
          <pc:sldMk cId="3422721692" sldId="317"/>
        </pc:sldMkLst>
        <pc:spChg chg="mod">
          <ac:chgData name="Taylor W Brown" userId="0f2020af-9c10-4c65-8504-f68f10e9189e" providerId="ADAL" clId="{895AADCB-C106-4A81-840C-A823BECBA96B}" dt="2026-07-21T19:59:38.782" v="577" actId="26606"/>
          <ac:spMkLst>
            <pc:docMk/>
            <pc:sldMk cId="3422721692" sldId="317"/>
            <ac:spMk id="2" creationId="{8A2D1A3C-850A-5EA7-5ECC-FA178BF5EB07}"/>
          </ac:spMkLst>
        </pc:spChg>
        <pc:spChg chg="mod">
          <ac:chgData name="Taylor W Brown" userId="0f2020af-9c10-4c65-8504-f68f10e9189e" providerId="ADAL" clId="{895AADCB-C106-4A81-840C-A823BECBA96B}" dt="2026-07-21T19:59:38.782" v="577" actId="26606"/>
          <ac:spMkLst>
            <pc:docMk/>
            <pc:sldMk cId="3422721692" sldId="317"/>
            <ac:spMk id="3" creationId="{A9DCDBFD-564F-87C6-9C4D-384ED6FA6279}"/>
          </ac:spMkLst>
        </pc:spChg>
        <pc:spChg chg="del">
          <ac:chgData name="Taylor W Brown" userId="0f2020af-9c10-4c65-8504-f68f10e9189e" providerId="ADAL" clId="{895AADCB-C106-4A81-840C-A823BECBA96B}" dt="2026-07-21T19:58:44.925" v="541" actId="26606"/>
          <ac:spMkLst>
            <pc:docMk/>
            <pc:sldMk cId="3422721692" sldId="317"/>
            <ac:spMk id="34" creationId="{39E3965E-AC41-4711-9D10-E25ABB132D86}"/>
          </ac:spMkLst>
        </pc:spChg>
        <pc:spChg chg="del">
          <ac:chgData name="Taylor W Brown" userId="0f2020af-9c10-4c65-8504-f68f10e9189e" providerId="ADAL" clId="{895AADCB-C106-4A81-840C-A823BECBA96B}" dt="2026-07-21T19:58:44.925" v="541" actId="26606"/>
          <ac:spMkLst>
            <pc:docMk/>
            <pc:sldMk cId="3422721692" sldId="317"/>
            <ac:spMk id="36" creationId="{6482F060-A4AF-4E0B-B364-7C6BA4AE9C03}"/>
          </ac:spMkLst>
        </pc:spChg>
        <pc:spChg chg="add del">
          <ac:chgData name="Taylor W Brown" userId="0f2020af-9c10-4c65-8504-f68f10e9189e" providerId="ADAL" clId="{895AADCB-C106-4A81-840C-A823BECBA96B}" dt="2026-07-21T19:59:38.782" v="577" actId="26606"/>
          <ac:spMkLst>
            <pc:docMk/>
            <pc:sldMk cId="3422721692" sldId="317"/>
            <ac:spMk id="42" creationId="{39E3965E-AC41-4711-9D10-E25ABB132D86}"/>
          </ac:spMkLst>
        </pc:spChg>
        <pc:spChg chg="add del">
          <ac:chgData name="Taylor W Brown" userId="0f2020af-9c10-4c65-8504-f68f10e9189e" providerId="ADAL" clId="{895AADCB-C106-4A81-840C-A823BECBA96B}" dt="2026-07-21T19:59:38.782" v="577" actId="26606"/>
          <ac:spMkLst>
            <pc:docMk/>
            <pc:sldMk cId="3422721692" sldId="317"/>
            <ac:spMk id="46" creationId="{B4D0E555-16F6-44D0-BF56-AF5FF5BDE9D6}"/>
          </ac:spMkLst>
        </pc:spChg>
        <pc:spChg chg="add del">
          <ac:chgData name="Taylor W Brown" userId="0f2020af-9c10-4c65-8504-f68f10e9189e" providerId="ADAL" clId="{895AADCB-C106-4A81-840C-A823BECBA96B}" dt="2026-07-21T19:59:38.782" v="577" actId="26606"/>
          <ac:spMkLst>
            <pc:docMk/>
            <pc:sldMk cId="3422721692" sldId="317"/>
            <ac:spMk id="48" creationId="{8117041D-1A7B-4ECA-AB68-3CFDB6726B8E}"/>
          </ac:spMkLst>
        </pc:spChg>
        <pc:spChg chg="add">
          <ac:chgData name="Taylor W Brown" userId="0f2020af-9c10-4c65-8504-f68f10e9189e" providerId="ADAL" clId="{895AADCB-C106-4A81-840C-A823BECBA96B}" dt="2026-07-21T19:59:38.782" v="577" actId="26606"/>
          <ac:spMkLst>
            <pc:docMk/>
            <pc:sldMk cId="3422721692" sldId="317"/>
            <ac:spMk id="55" creationId="{39E3965E-AC41-4711-9D10-E25ABB132D86}"/>
          </ac:spMkLst>
        </pc:spChg>
        <pc:spChg chg="add">
          <ac:chgData name="Taylor W Brown" userId="0f2020af-9c10-4c65-8504-f68f10e9189e" providerId="ADAL" clId="{895AADCB-C106-4A81-840C-A823BECBA96B}" dt="2026-07-21T19:59:38.782" v="577" actId="26606"/>
          <ac:spMkLst>
            <pc:docMk/>
            <pc:sldMk cId="3422721692" sldId="317"/>
            <ac:spMk id="59" creationId="{A9286AD2-18A9-4868-A4E3-7A2097A20810}"/>
          </ac:spMkLst>
        </pc:spChg>
        <pc:picChg chg="add mod">
          <ac:chgData name="Taylor W Brown" userId="0f2020af-9c10-4c65-8504-f68f10e9189e" providerId="ADAL" clId="{895AADCB-C106-4A81-840C-A823BECBA96B}" dt="2026-07-21T19:59:38.782" v="577" actId="26606"/>
          <ac:picMkLst>
            <pc:docMk/>
            <pc:sldMk cId="3422721692" sldId="317"/>
            <ac:picMk id="5" creationId="{9895B579-B2A3-42B1-B647-01C4A12094CF}"/>
          </ac:picMkLst>
        </pc:picChg>
        <pc:picChg chg="del">
          <ac:chgData name="Taylor W Brown" userId="0f2020af-9c10-4c65-8504-f68f10e9189e" providerId="ADAL" clId="{895AADCB-C106-4A81-840C-A823BECBA96B}" dt="2026-07-21T19:58:00.780" v="539" actId="21"/>
          <ac:picMkLst>
            <pc:docMk/>
            <pc:sldMk cId="3422721692" sldId="317"/>
            <ac:picMk id="7" creationId="{DCD9CC8D-4C5A-9478-43D9-0EBA0A9EBD84}"/>
          </ac:picMkLst>
        </pc:picChg>
        <pc:cxnChg chg="del">
          <ac:chgData name="Taylor W Brown" userId="0f2020af-9c10-4c65-8504-f68f10e9189e" providerId="ADAL" clId="{895AADCB-C106-4A81-840C-A823BECBA96B}" dt="2026-07-21T19:58:44.925" v="541" actId="26606"/>
          <ac:cxnSpMkLst>
            <pc:docMk/>
            <pc:sldMk cId="3422721692" sldId="317"/>
            <ac:cxnSpMk id="35" creationId="{1F5DC8C3-BA5F-4EED-BB9A-A14272BD82A1}"/>
          </ac:cxnSpMkLst>
        </pc:cxnChg>
        <pc:cxnChg chg="del">
          <ac:chgData name="Taylor W Brown" userId="0f2020af-9c10-4c65-8504-f68f10e9189e" providerId="ADAL" clId="{895AADCB-C106-4A81-840C-A823BECBA96B}" dt="2026-07-21T19:58:44.925" v="541" actId="26606"/>
          <ac:cxnSpMkLst>
            <pc:docMk/>
            <pc:sldMk cId="3422721692" sldId="317"/>
            <ac:cxnSpMk id="37" creationId="{B9EB6DAA-2F0C-43D5-A577-15D5D2C4E3F5}"/>
          </ac:cxnSpMkLst>
        </pc:cxnChg>
        <pc:cxnChg chg="add del">
          <ac:chgData name="Taylor W Brown" userId="0f2020af-9c10-4c65-8504-f68f10e9189e" providerId="ADAL" clId="{895AADCB-C106-4A81-840C-A823BECBA96B}" dt="2026-07-21T19:59:38.782" v="577" actId="26606"/>
          <ac:cxnSpMkLst>
            <pc:docMk/>
            <pc:sldMk cId="3422721692" sldId="317"/>
            <ac:cxnSpMk id="44" creationId="{1F5DC8C3-BA5F-4EED-BB9A-A14272BD82A1}"/>
          </ac:cxnSpMkLst>
        </pc:cxnChg>
        <pc:cxnChg chg="add del">
          <ac:chgData name="Taylor W Brown" userId="0f2020af-9c10-4c65-8504-f68f10e9189e" providerId="ADAL" clId="{895AADCB-C106-4A81-840C-A823BECBA96B}" dt="2026-07-21T19:59:38.782" v="577" actId="26606"/>
          <ac:cxnSpMkLst>
            <pc:docMk/>
            <pc:sldMk cId="3422721692" sldId="317"/>
            <ac:cxnSpMk id="50" creationId="{ABCD2462-4C1E-401A-AC2D-F799A138B245}"/>
          </ac:cxnSpMkLst>
        </pc:cxnChg>
        <pc:cxnChg chg="add">
          <ac:chgData name="Taylor W Brown" userId="0f2020af-9c10-4c65-8504-f68f10e9189e" providerId="ADAL" clId="{895AADCB-C106-4A81-840C-A823BECBA96B}" dt="2026-07-21T19:59:38.782" v="577" actId="26606"/>
          <ac:cxnSpMkLst>
            <pc:docMk/>
            <pc:sldMk cId="3422721692" sldId="317"/>
            <ac:cxnSpMk id="57" creationId="{1F5DC8C3-BA5F-4EED-BB9A-A14272BD82A1}"/>
          </ac:cxnSpMkLst>
        </pc:cxnChg>
        <pc:cxnChg chg="add">
          <ac:chgData name="Taylor W Brown" userId="0f2020af-9c10-4c65-8504-f68f10e9189e" providerId="ADAL" clId="{895AADCB-C106-4A81-840C-A823BECBA96B}" dt="2026-07-21T19:59:38.782" v="577" actId="26606"/>
          <ac:cxnSpMkLst>
            <pc:docMk/>
            <pc:sldMk cId="3422721692" sldId="317"/>
            <ac:cxnSpMk id="61" creationId="{E7A7CD63-7EC3-44F3-95D0-595C4019FF24}"/>
          </ac:cxnSpMkLst>
        </pc:cxnChg>
      </pc:sldChg>
      <pc:sldChg chg="modSp mod ord">
        <pc:chgData name="Taylor W Brown" userId="0f2020af-9c10-4c65-8504-f68f10e9189e" providerId="ADAL" clId="{895AADCB-C106-4A81-840C-A823BECBA96B}" dt="2026-07-21T20:00:07.920" v="605" actId="20577"/>
        <pc:sldMkLst>
          <pc:docMk/>
          <pc:sldMk cId="2031359350" sldId="318"/>
        </pc:sldMkLst>
        <pc:spChg chg="mod">
          <ac:chgData name="Taylor W Brown" userId="0f2020af-9c10-4c65-8504-f68f10e9189e" providerId="ADAL" clId="{895AADCB-C106-4A81-840C-A823BECBA96B}" dt="2026-07-21T19:59:53.831" v="584" actId="20577"/>
          <ac:spMkLst>
            <pc:docMk/>
            <pc:sldMk cId="2031359350" sldId="318"/>
            <ac:spMk id="2" creationId="{B4EB033E-749E-0A38-8CAF-ECA665EA7E12}"/>
          </ac:spMkLst>
        </pc:spChg>
        <pc:spChg chg="mod">
          <ac:chgData name="Taylor W Brown" userId="0f2020af-9c10-4c65-8504-f68f10e9189e" providerId="ADAL" clId="{895AADCB-C106-4A81-840C-A823BECBA96B}" dt="2026-07-21T20:00:07.920" v="605" actId="20577"/>
          <ac:spMkLst>
            <pc:docMk/>
            <pc:sldMk cId="2031359350" sldId="318"/>
            <ac:spMk id="3" creationId="{ED86184E-0786-40FF-DE9D-577939E2C2AF}"/>
          </ac:spMkLst>
        </pc:spChg>
      </pc:sldChg>
      <pc:sldChg chg="addSp delSp modSp mod">
        <pc:chgData name="Taylor W Brown" userId="0f2020af-9c10-4c65-8504-f68f10e9189e" providerId="ADAL" clId="{895AADCB-C106-4A81-840C-A823BECBA96B}" dt="2026-07-21T19:39:54.753" v="116" actId="26606"/>
        <pc:sldMkLst>
          <pc:docMk/>
          <pc:sldMk cId="408683778" sldId="323"/>
        </pc:sldMkLst>
        <pc:spChg chg="mod">
          <ac:chgData name="Taylor W Brown" userId="0f2020af-9c10-4c65-8504-f68f10e9189e" providerId="ADAL" clId="{895AADCB-C106-4A81-840C-A823BECBA96B}" dt="2026-07-21T19:39:54.753" v="116" actId="26606"/>
          <ac:spMkLst>
            <pc:docMk/>
            <pc:sldMk cId="408683778" sldId="323"/>
            <ac:spMk id="2" creationId="{19FC099B-5C57-83EE-9A9F-95DB6121CFA1}"/>
          </ac:spMkLst>
        </pc:spChg>
        <pc:spChg chg="mod">
          <ac:chgData name="Taylor W Brown" userId="0f2020af-9c10-4c65-8504-f68f10e9189e" providerId="ADAL" clId="{895AADCB-C106-4A81-840C-A823BECBA96B}" dt="2026-07-21T19:39:54.753" v="116" actId="26606"/>
          <ac:spMkLst>
            <pc:docMk/>
            <pc:sldMk cId="408683778" sldId="323"/>
            <ac:spMk id="3" creationId="{9DB73903-E080-07CF-38DD-9F26A5F79479}"/>
          </ac:spMkLst>
        </pc:spChg>
        <pc:spChg chg="del">
          <ac:chgData name="Taylor W Brown" userId="0f2020af-9c10-4c65-8504-f68f10e9189e" providerId="ADAL" clId="{895AADCB-C106-4A81-840C-A823BECBA96B}" dt="2026-07-21T19:39:54.753" v="116" actId="26606"/>
          <ac:spMkLst>
            <pc:docMk/>
            <pc:sldMk cId="408683778" sldId="323"/>
            <ac:spMk id="19" creationId="{4C869C3B-5565-4AAC-86A8-9EB0AB1C653E}"/>
          </ac:spMkLst>
        </pc:spChg>
        <pc:spChg chg="del">
          <ac:chgData name="Taylor W Brown" userId="0f2020af-9c10-4c65-8504-f68f10e9189e" providerId="ADAL" clId="{895AADCB-C106-4A81-840C-A823BECBA96B}" dt="2026-07-21T19:39:54.753" v="116" actId="26606"/>
          <ac:spMkLst>
            <pc:docMk/>
            <pc:sldMk cId="408683778" sldId="323"/>
            <ac:spMk id="23" creationId="{064CBAAB-7956-4763-9F69-A3FDBF1ACBAA}"/>
          </ac:spMkLst>
        </pc:spChg>
        <pc:spChg chg="add">
          <ac:chgData name="Taylor W Brown" userId="0f2020af-9c10-4c65-8504-f68f10e9189e" providerId="ADAL" clId="{895AADCB-C106-4A81-840C-A823BECBA96B}" dt="2026-07-21T19:39:54.753" v="116" actId="26606"/>
          <ac:spMkLst>
            <pc:docMk/>
            <pc:sldMk cId="408683778" sldId="323"/>
            <ac:spMk id="28" creationId="{54DCD9B2-D552-47A6-9FE2-15D7E8159AB6}"/>
          </ac:spMkLst>
        </pc:spChg>
        <pc:spChg chg="add">
          <ac:chgData name="Taylor W Brown" userId="0f2020af-9c10-4c65-8504-f68f10e9189e" providerId="ADAL" clId="{895AADCB-C106-4A81-840C-A823BECBA96B}" dt="2026-07-21T19:39:54.753" v="116" actId="26606"/>
          <ac:spMkLst>
            <pc:docMk/>
            <pc:sldMk cId="408683778" sldId="323"/>
            <ac:spMk id="32" creationId="{CCE25F7F-C10E-4478-90C0-93B61E638386}"/>
          </ac:spMkLst>
        </pc:spChg>
        <pc:picChg chg="mod">
          <ac:chgData name="Taylor W Brown" userId="0f2020af-9c10-4c65-8504-f68f10e9189e" providerId="ADAL" clId="{895AADCB-C106-4A81-840C-A823BECBA96B}" dt="2026-07-21T19:39:54.753" v="116" actId="26606"/>
          <ac:picMkLst>
            <pc:docMk/>
            <pc:sldMk cId="408683778" sldId="323"/>
            <ac:picMk id="5" creationId="{1A16D324-AC08-5225-5D43-F53000DF7B81}"/>
          </ac:picMkLst>
        </pc:picChg>
        <pc:cxnChg chg="del">
          <ac:chgData name="Taylor W Brown" userId="0f2020af-9c10-4c65-8504-f68f10e9189e" providerId="ADAL" clId="{895AADCB-C106-4A81-840C-A823BECBA96B}" dt="2026-07-21T19:39:54.753" v="116" actId="26606"/>
          <ac:cxnSpMkLst>
            <pc:docMk/>
            <pc:sldMk cId="408683778" sldId="323"/>
            <ac:cxnSpMk id="21" creationId="{F41136EC-EC34-4D08-B5AB-8CE5870B1C74}"/>
          </ac:cxnSpMkLst>
        </pc:cxnChg>
        <pc:cxnChg chg="add">
          <ac:chgData name="Taylor W Brown" userId="0f2020af-9c10-4c65-8504-f68f10e9189e" providerId="ADAL" clId="{895AADCB-C106-4A81-840C-A823BECBA96B}" dt="2026-07-21T19:39:54.753" v="116" actId="26606"/>
          <ac:cxnSpMkLst>
            <pc:docMk/>
            <pc:sldMk cId="408683778" sldId="323"/>
            <ac:cxnSpMk id="30" creationId="{FCE0A9EA-62FA-4F43-BEF6-7BBBB3F90F25}"/>
          </ac:cxnSpMkLst>
        </pc:cxnChg>
      </pc:sldChg>
      <pc:sldChg chg="del">
        <pc:chgData name="Taylor W Brown" userId="0f2020af-9c10-4c65-8504-f68f10e9189e" providerId="ADAL" clId="{895AADCB-C106-4A81-840C-A823BECBA96B}" dt="2026-07-21T19:57:46.237" v="538" actId="2696"/>
        <pc:sldMkLst>
          <pc:docMk/>
          <pc:sldMk cId="1501472041" sldId="325"/>
        </pc:sldMkLst>
      </pc:sldChg>
      <pc:sldChg chg="addSp delSp modSp add mod setBg delDesignElem">
        <pc:chgData name="Taylor W Brown" userId="0f2020af-9c10-4c65-8504-f68f10e9189e" providerId="ADAL" clId="{895AADCB-C106-4A81-840C-A823BECBA96B}" dt="2026-07-21T19:57:18.741" v="516" actId="20577"/>
        <pc:sldMkLst>
          <pc:docMk/>
          <pc:sldMk cId="727919422" sldId="326"/>
        </pc:sldMkLst>
        <pc:spChg chg="mod">
          <ac:chgData name="Taylor W Brown" userId="0f2020af-9c10-4c65-8504-f68f10e9189e" providerId="ADAL" clId="{895AADCB-C106-4A81-840C-A823BECBA96B}" dt="2026-07-21T19:57:18.741" v="516" actId="20577"/>
          <ac:spMkLst>
            <pc:docMk/>
            <pc:sldMk cId="727919422" sldId="326"/>
            <ac:spMk id="2" creationId="{A0A06819-AA5B-295D-8572-4858952DAE71}"/>
          </ac:spMkLst>
        </pc:spChg>
        <pc:spChg chg="del">
          <ac:chgData name="Taylor W Brown" userId="0f2020af-9c10-4c65-8504-f68f10e9189e" providerId="ADAL" clId="{895AADCB-C106-4A81-840C-A823BECBA96B}" dt="2026-07-21T19:51:18.486" v="290"/>
          <ac:spMkLst>
            <pc:docMk/>
            <pc:sldMk cId="727919422" sldId="326"/>
            <ac:spMk id="9" creationId="{416A0E3C-60E6-4F39-BC55-5F7C224E1F7C}"/>
          </ac:spMkLst>
        </pc:spChg>
        <pc:spChg chg="add">
          <ac:chgData name="Taylor W Brown" userId="0f2020af-9c10-4c65-8504-f68f10e9189e" providerId="ADAL" clId="{895AADCB-C106-4A81-840C-A823BECBA96B}" dt="2026-07-21T19:55:43.518" v="462" actId="26606"/>
          <ac:spMkLst>
            <pc:docMk/>
            <pc:sldMk cId="727919422" sldId="326"/>
            <ac:spMk id="10" creationId="{416A0E3C-60E6-4F39-BC55-5F7C224E1F7C}"/>
          </ac:spMkLst>
        </pc:spChg>
        <pc:spChg chg="del">
          <ac:chgData name="Taylor W Brown" userId="0f2020af-9c10-4c65-8504-f68f10e9189e" providerId="ADAL" clId="{895AADCB-C106-4A81-840C-A823BECBA96B}" dt="2026-07-21T19:51:18.486" v="290"/>
          <ac:spMkLst>
            <pc:docMk/>
            <pc:sldMk cId="727919422" sldId="326"/>
            <ac:spMk id="13" creationId="{88F0A37D-2337-4AAF-98B0-7E4E9B98719A}"/>
          </ac:spMkLst>
        </pc:spChg>
        <pc:spChg chg="add">
          <ac:chgData name="Taylor W Brown" userId="0f2020af-9c10-4c65-8504-f68f10e9189e" providerId="ADAL" clId="{895AADCB-C106-4A81-840C-A823BECBA96B}" dt="2026-07-21T19:55:43.518" v="462" actId="26606"/>
          <ac:spMkLst>
            <pc:docMk/>
            <pc:sldMk cId="727919422" sldId="326"/>
            <ac:spMk id="14" creationId="{EE1530B0-6F96-46C0-8B3E-3215CB756BE4}"/>
          </ac:spMkLst>
        </pc:spChg>
        <pc:spChg chg="add">
          <ac:chgData name="Taylor W Brown" userId="0f2020af-9c10-4c65-8504-f68f10e9189e" providerId="ADAL" clId="{895AADCB-C106-4A81-840C-A823BECBA96B}" dt="2026-07-21T19:55:43.518" v="462" actId="26606"/>
          <ac:spMkLst>
            <pc:docMk/>
            <pc:sldMk cId="727919422" sldId="326"/>
            <ac:spMk id="16" creationId="{754910CF-1B56-45D3-960A-E89F7B3B9131}"/>
          </ac:spMkLst>
        </pc:spChg>
        <pc:spChg chg="del">
          <ac:chgData name="Taylor W Brown" userId="0f2020af-9c10-4c65-8504-f68f10e9189e" providerId="ADAL" clId="{895AADCB-C106-4A81-840C-A823BECBA96B}" dt="2026-07-21T19:51:18.486" v="290"/>
          <ac:spMkLst>
            <pc:docMk/>
            <pc:sldMk cId="727919422" sldId="326"/>
            <ac:spMk id="17" creationId="{F7234D70-FB65-4E99-985E-64D219674D45}"/>
          </ac:spMkLst>
        </pc:spChg>
        <pc:graphicFrameChg chg="mod modGraphic">
          <ac:chgData name="Taylor W Brown" userId="0f2020af-9c10-4c65-8504-f68f10e9189e" providerId="ADAL" clId="{895AADCB-C106-4A81-840C-A823BECBA96B}" dt="2026-07-21T19:56:29.375" v="470" actId="115"/>
          <ac:graphicFrameMkLst>
            <pc:docMk/>
            <pc:sldMk cId="727919422" sldId="326"/>
            <ac:graphicFrameMk id="5" creationId="{6AB34647-3419-FDB2-EED9-6EA6E1BDF663}"/>
          </ac:graphicFrameMkLst>
        </pc:graphicFrameChg>
        <pc:cxnChg chg="del">
          <ac:chgData name="Taylor W Brown" userId="0f2020af-9c10-4c65-8504-f68f10e9189e" providerId="ADAL" clId="{895AADCB-C106-4A81-840C-A823BECBA96B}" dt="2026-07-21T19:51:18.486" v="290"/>
          <ac:cxnSpMkLst>
            <pc:docMk/>
            <pc:sldMk cId="727919422" sldId="326"/>
            <ac:cxnSpMk id="11" creationId="{C5025DAC-8B93-4160-B017-3A274A5828C0}"/>
          </ac:cxnSpMkLst>
        </pc:cxnChg>
        <pc:cxnChg chg="add">
          <ac:chgData name="Taylor W Brown" userId="0f2020af-9c10-4c65-8504-f68f10e9189e" providerId="ADAL" clId="{895AADCB-C106-4A81-840C-A823BECBA96B}" dt="2026-07-21T19:55:43.518" v="462" actId="26606"/>
          <ac:cxnSpMkLst>
            <pc:docMk/>
            <pc:sldMk cId="727919422" sldId="326"/>
            <ac:cxnSpMk id="12" creationId="{C5025DAC-8B93-4160-B017-3A274A5828C0}"/>
          </ac:cxnSpMkLst>
        </pc:cxnChg>
        <pc:cxnChg chg="del">
          <ac:chgData name="Taylor W Brown" userId="0f2020af-9c10-4c65-8504-f68f10e9189e" providerId="ADAL" clId="{895AADCB-C106-4A81-840C-A823BECBA96B}" dt="2026-07-21T19:51:18.486" v="290"/>
          <ac:cxnSpMkLst>
            <pc:docMk/>
            <pc:sldMk cId="727919422" sldId="326"/>
            <ac:cxnSpMk id="15" creationId="{F15CCCF0-E573-463A-9760-1FDC0B2CFBD7}"/>
          </ac:cxnSpMkLst>
        </pc:cxnChg>
      </pc:sldChg>
      <pc:sldChg chg="delSp add setBg delDesignElem">
        <pc:chgData name="Taylor W Brown" userId="0f2020af-9c10-4c65-8504-f68f10e9189e" providerId="ADAL" clId="{895AADCB-C106-4A81-840C-A823BECBA96B}" dt="2026-07-21T19:57:42.159" v="537"/>
        <pc:sldMkLst>
          <pc:docMk/>
          <pc:sldMk cId="302845314" sldId="327"/>
        </pc:sldMkLst>
        <pc:spChg chg="del">
          <ac:chgData name="Taylor W Brown" userId="0f2020af-9c10-4c65-8504-f68f10e9189e" providerId="ADAL" clId="{895AADCB-C106-4A81-840C-A823BECBA96B}" dt="2026-07-21T19:57:42.159" v="537"/>
          <ac:spMkLst>
            <pc:docMk/>
            <pc:sldMk cId="302845314" sldId="327"/>
            <ac:spMk id="28" creationId="{54DCD9B2-D552-47A6-9FE2-15D7E8159AB6}"/>
          </ac:spMkLst>
        </pc:spChg>
        <pc:spChg chg="del">
          <ac:chgData name="Taylor W Brown" userId="0f2020af-9c10-4c65-8504-f68f10e9189e" providerId="ADAL" clId="{895AADCB-C106-4A81-840C-A823BECBA96B}" dt="2026-07-21T19:57:42.159" v="537"/>
          <ac:spMkLst>
            <pc:docMk/>
            <pc:sldMk cId="302845314" sldId="327"/>
            <ac:spMk id="32" creationId="{CCE25F7F-C10E-4478-90C0-93B61E638386}"/>
          </ac:spMkLst>
        </pc:spChg>
        <pc:cxnChg chg="del">
          <ac:chgData name="Taylor W Brown" userId="0f2020af-9c10-4c65-8504-f68f10e9189e" providerId="ADAL" clId="{895AADCB-C106-4A81-840C-A823BECBA96B}" dt="2026-07-21T19:57:42.159" v="537"/>
          <ac:cxnSpMkLst>
            <pc:docMk/>
            <pc:sldMk cId="302845314" sldId="327"/>
            <ac:cxnSpMk id="30" creationId="{FCE0A9EA-62FA-4F43-BEF6-7BBBB3F90F25}"/>
          </ac:cxnSpMkLst>
        </pc:cxnChg>
      </pc:sldChg>
    </pc:docChg>
  </pc:docChgLst>
  <pc:docChgLst>
    <pc:chgData name="Taylor W Brown" userId="0f2020af-9c10-4c65-8504-f68f10e9189e" providerId="ADAL" clId="{FA53F0EE-8558-4391-BEEE-D768E0030AC4}"/>
    <pc:docChg chg="undo custSel addSld delSld modSld sldOrd">
      <pc:chgData name="Taylor W Brown" userId="0f2020af-9c10-4c65-8504-f68f10e9189e" providerId="ADAL" clId="{FA53F0EE-8558-4391-BEEE-D768E0030AC4}" dt="2026-05-18T12:51:59.012" v="713" actId="2696"/>
      <pc:docMkLst>
        <pc:docMk/>
      </pc:docMkLst>
      <pc:sldChg chg="modSp">
        <pc:chgData name="Taylor W Brown" userId="0f2020af-9c10-4c65-8504-f68f10e9189e" providerId="ADAL" clId="{FA53F0EE-8558-4391-BEEE-D768E0030AC4}" dt="2026-05-18T12:33:03.984" v="144" actId="20577"/>
        <pc:sldMkLst>
          <pc:docMk/>
          <pc:sldMk cId="2076879118" sldId="295"/>
        </pc:sldMkLst>
        <pc:spChg chg="mod">
          <ac:chgData name="Taylor W Brown" userId="0f2020af-9c10-4c65-8504-f68f10e9189e" providerId="ADAL" clId="{FA53F0EE-8558-4391-BEEE-D768E0030AC4}" dt="2026-05-18T12:33:03.984" v="144" actId="20577"/>
          <ac:spMkLst>
            <pc:docMk/>
            <pc:sldMk cId="2076879118" sldId="295"/>
            <ac:spMk id="6" creationId="{8C834208-78D3-55FF-0568-AC7434753C76}"/>
          </ac:spMkLst>
        </pc:spChg>
      </pc:sldChg>
      <pc:sldChg chg="modSp mod">
        <pc:chgData name="Taylor W Brown" userId="0f2020af-9c10-4c65-8504-f68f10e9189e" providerId="ADAL" clId="{FA53F0EE-8558-4391-BEEE-D768E0030AC4}" dt="2026-05-18T12:34:42.927" v="214" actId="20577"/>
        <pc:sldMkLst>
          <pc:docMk/>
          <pc:sldMk cId="3648163248" sldId="296"/>
        </pc:sldMkLst>
        <pc:spChg chg="mod">
          <ac:chgData name="Taylor W Brown" userId="0f2020af-9c10-4c65-8504-f68f10e9189e" providerId="ADAL" clId="{FA53F0EE-8558-4391-BEEE-D768E0030AC4}" dt="2026-05-18T12:34:42.927" v="214" actId="20577"/>
          <ac:spMkLst>
            <pc:docMk/>
            <pc:sldMk cId="3648163248" sldId="296"/>
            <ac:spMk id="2" creationId="{8EE44E67-57A4-9825-9E94-C2B258A68C9D}"/>
          </ac:spMkLst>
        </pc:spChg>
        <pc:graphicFrameChg chg="mod">
          <ac:chgData name="Taylor W Brown" userId="0f2020af-9c10-4c65-8504-f68f10e9189e" providerId="ADAL" clId="{FA53F0EE-8558-4391-BEEE-D768E0030AC4}" dt="2026-05-18T12:34:32.223" v="179" actId="20577"/>
          <ac:graphicFrameMkLst>
            <pc:docMk/>
            <pc:sldMk cId="3648163248" sldId="296"/>
            <ac:graphicFrameMk id="5" creationId="{1E84A3BD-4A75-C170-53B0-938226F5DF19}"/>
          </ac:graphicFrameMkLst>
        </pc:graphicFrameChg>
      </pc:sldChg>
      <pc:sldChg chg="modSp mod ord">
        <pc:chgData name="Taylor W Brown" userId="0f2020af-9c10-4c65-8504-f68f10e9189e" providerId="ADAL" clId="{FA53F0EE-8558-4391-BEEE-D768E0030AC4}" dt="2026-05-18T12:42:24.272" v="337" actId="20577"/>
        <pc:sldMkLst>
          <pc:docMk/>
          <pc:sldMk cId="1666731882" sldId="297"/>
        </pc:sldMkLst>
        <pc:spChg chg="mod">
          <ac:chgData name="Taylor W Brown" userId="0f2020af-9c10-4c65-8504-f68f10e9189e" providerId="ADAL" clId="{FA53F0EE-8558-4391-BEEE-D768E0030AC4}" dt="2026-05-18T12:42:24.272" v="337" actId="20577"/>
          <ac:spMkLst>
            <pc:docMk/>
            <pc:sldMk cId="1666731882" sldId="297"/>
            <ac:spMk id="2" creationId="{A0A06819-AA5B-295D-8572-4858952DAE71}"/>
          </ac:spMkLst>
        </pc:spChg>
        <pc:graphicFrameChg chg="mod">
          <ac:chgData name="Taylor W Brown" userId="0f2020af-9c10-4c65-8504-f68f10e9189e" providerId="ADAL" clId="{FA53F0EE-8558-4391-BEEE-D768E0030AC4}" dt="2026-05-18T12:38:52.433" v="330" actId="20577"/>
          <ac:graphicFrameMkLst>
            <pc:docMk/>
            <pc:sldMk cId="1666731882" sldId="297"/>
            <ac:graphicFrameMk id="5" creationId="{6AB34647-3419-FDB2-EED9-6EA6E1BDF663}"/>
          </ac:graphicFrameMkLst>
        </pc:graphicFrameChg>
      </pc:sldChg>
      <pc:sldChg chg="modSp mod ord">
        <pc:chgData name="Taylor W Brown" userId="0f2020af-9c10-4c65-8504-f68f10e9189e" providerId="ADAL" clId="{FA53F0EE-8558-4391-BEEE-D768E0030AC4}" dt="2026-05-18T12:42:42.452" v="358" actId="20577"/>
        <pc:sldMkLst>
          <pc:docMk/>
          <pc:sldMk cId="4288213016" sldId="298"/>
        </pc:sldMkLst>
        <pc:spChg chg="mod">
          <ac:chgData name="Taylor W Brown" userId="0f2020af-9c10-4c65-8504-f68f10e9189e" providerId="ADAL" clId="{FA53F0EE-8558-4391-BEEE-D768E0030AC4}" dt="2026-05-18T12:42:42.452" v="358" actId="20577"/>
          <ac:spMkLst>
            <pc:docMk/>
            <pc:sldMk cId="4288213016" sldId="298"/>
            <ac:spMk id="2" creationId="{80E9AD8A-1DD0-5798-279E-723AFBF21AB2}"/>
          </ac:spMkLst>
        </pc:spChg>
      </pc:sldChg>
      <pc:sldChg chg="addSp delSp modSp mod setClrOvrMap">
        <pc:chgData name="Taylor W Brown" userId="0f2020af-9c10-4c65-8504-f68f10e9189e" providerId="ADAL" clId="{FA53F0EE-8558-4391-BEEE-D768E0030AC4}" dt="2026-05-18T12:45:03" v="438" actId="26606"/>
        <pc:sldMkLst>
          <pc:docMk/>
          <pc:sldMk cId="3422721692" sldId="317"/>
        </pc:sldMkLst>
        <pc:spChg chg="mod">
          <ac:chgData name="Taylor W Brown" userId="0f2020af-9c10-4c65-8504-f68f10e9189e" providerId="ADAL" clId="{FA53F0EE-8558-4391-BEEE-D768E0030AC4}" dt="2026-05-18T12:45:03" v="438" actId="26606"/>
          <ac:spMkLst>
            <pc:docMk/>
            <pc:sldMk cId="3422721692" sldId="317"/>
            <ac:spMk id="2" creationId="{8A2D1A3C-850A-5EA7-5ECC-FA178BF5EB07}"/>
          </ac:spMkLst>
        </pc:spChg>
        <pc:spChg chg="mod">
          <ac:chgData name="Taylor W Brown" userId="0f2020af-9c10-4c65-8504-f68f10e9189e" providerId="ADAL" clId="{FA53F0EE-8558-4391-BEEE-D768E0030AC4}" dt="2026-05-18T12:45:03" v="438" actId="26606"/>
          <ac:spMkLst>
            <pc:docMk/>
            <pc:sldMk cId="3422721692" sldId="317"/>
            <ac:spMk id="3" creationId="{A9DCDBFD-564F-87C6-9C4D-384ED6FA6279}"/>
          </ac:spMkLst>
        </pc:spChg>
        <pc:spChg chg="add del">
          <ac:chgData name="Taylor W Brown" userId="0f2020af-9c10-4c65-8504-f68f10e9189e" providerId="ADAL" clId="{FA53F0EE-8558-4391-BEEE-D768E0030AC4}" dt="2026-05-18T12:45:03" v="438" actId="26606"/>
          <ac:spMkLst>
            <pc:docMk/>
            <pc:sldMk cId="3422721692" sldId="317"/>
            <ac:spMk id="8" creationId="{416A0E3C-60E6-4F39-BC55-5F7C224E1F7C}"/>
          </ac:spMkLst>
        </pc:spChg>
        <pc:spChg chg="add del">
          <ac:chgData name="Taylor W Brown" userId="0f2020af-9c10-4c65-8504-f68f10e9189e" providerId="ADAL" clId="{FA53F0EE-8558-4391-BEEE-D768E0030AC4}" dt="2026-05-18T12:45:03" v="438" actId="26606"/>
          <ac:spMkLst>
            <pc:docMk/>
            <pc:sldMk cId="3422721692" sldId="317"/>
            <ac:spMk id="12" creationId="{3741B58E-3B65-4A01-A276-975AB2CF8A08}"/>
          </ac:spMkLst>
        </pc:spChg>
        <pc:spChg chg="add del">
          <ac:chgData name="Taylor W Brown" userId="0f2020af-9c10-4c65-8504-f68f10e9189e" providerId="ADAL" clId="{FA53F0EE-8558-4391-BEEE-D768E0030AC4}" dt="2026-05-18T12:45:03" v="438" actId="26606"/>
          <ac:spMkLst>
            <pc:docMk/>
            <pc:sldMk cId="3422721692" sldId="317"/>
            <ac:spMk id="14" creationId="{7AAC67C3-831B-4AB1-A259-DFB839CAFAFC}"/>
          </ac:spMkLst>
        </pc:spChg>
        <pc:spChg chg="add del">
          <ac:chgData name="Taylor W Brown" userId="0f2020af-9c10-4c65-8504-f68f10e9189e" providerId="ADAL" clId="{FA53F0EE-8558-4391-BEEE-D768E0030AC4}" dt="2026-05-18T12:45:00.201" v="435" actId="26606"/>
          <ac:spMkLst>
            <pc:docMk/>
            <pc:sldMk cId="3422721692" sldId="317"/>
            <ac:spMk id="19" creationId="{39E3965E-AC41-4711-9D10-E25ABB132D86}"/>
          </ac:spMkLst>
        </pc:spChg>
        <pc:spChg chg="add del">
          <ac:chgData name="Taylor W Brown" userId="0f2020af-9c10-4c65-8504-f68f10e9189e" providerId="ADAL" clId="{FA53F0EE-8558-4391-BEEE-D768E0030AC4}" dt="2026-05-18T12:45:00.201" v="435" actId="26606"/>
          <ac:spMkLst>
            <pc:docMk/>
            <pc:sldMk cId="3422721692" sldId="317"/>
            <ac:spMk id="23" creationId="{548B4202-DCD5-4F8C-B481-743A989A9DFF}"/>
          </ac:spMkLst>
        </pc:spChg>
        <pc:spChg chg="add del">
          <ac:chgData name="Taylor W Brown" userId="0f2020af-9c10-4c65-8504-f68f10e9189e" providerId="ADAL" clId="{FA53F0EE-8558-4391-BEEE-D768E0030AC4}" dt="2026-05-18T12:45:00.201" v="435" actId="26606"/>
          <ac:spMkLst>
            <pc:docMk/>
            <pc:sldMk cId="3422721692" sldId="317"/>
            <ac:spMk id="27" creationId="{8EE702CF-91CE-4661-ACBF-3C8160D1B433}"/>
          </ac:spMkLst>
        </pc:spChg>
        <pc:spChg chg="add del">
          <ac:chgData name="Taylor W Brown" userId="0f2020af-9c10-4c65-8504-f68f10e9189e" providerId="ADAL" clId="{FA53F0EE-8558-4391-BEEE-D768E0030AC4}" dt="2026-05-18T12:45:03" v="437" actId="26606"/>
          <ac:spMkLst>
            <pc:docMk/>
            <pc:sldMk cId="3422721692" sldId="317"/>
            <ac:spMk id="29" creationId="{39E3965E-AC41-4711-9D10-E25ABB132D86}"/>
          </ac:spMkLst>
        </pc:spChg>
        <pc:spChg chg="add del">
          <ac:chgData name="Taylor W Brown" userId="0f2020af-9c10-4c65-8504-f68f10e9189e" providerId="ADAL" clId="{FA53F0EE-8558-4391-BEEE-D768E0030AC4}" dt="2026-05-18T12:45:03" v="437" actId="26606"/>
          <ac:spMkLst>
            <pc:docMk/>
            <pc:sldMk cId="3422721692" sldId="317"/>
            <ac:spMk id="31" creationId="{D5B012D8-7F27-4758-9AC6-C889B154BD73}"/>
          </ac:spMkLst>
        </pc:spChg>
        <pc:spChg chg="add del">
          <ac:chgData name="Taylor W Brown" userId="0f2020af-9c10-4c65-8504-f68f10e9189e" providerId="ADAL" clId="{FA53F0EE-8558-4391-BEEE-D768E0030AC4}" dt="2026-05-18T12:45:03" v="437" actId="26606"/>
          <ac:spMkLst>
            <pc:docMk/>
            <pc:sldMk cId="3422721692" sldId="317"/>
            <ac:spMk id="32" creationId="{4063B759-00FC-46D1-9898-8E8625268FAF}"/>
          </ac:spMkLst>
        </pc:spChg>
        <pc:spChg chg="add">
          <ac:chgData name="Taylor W Brown" userId="0f2020af-9c10-4c65-8504-f68f10e9189e" providerId="ADAL" clId="{FA53F0EE-8558-4391-BEEE-D768E0030AC4}" dt="2026-05-18T12:45:03" v="438" actId="26606"/>
          <ac:spMkLst>
            <pc:docMk/>
            <pc:sldMk cId="3422721692" sldId="317"/>
            <ac:spMk id="34" creationId="{39E3965E-AC41-4711-9D10-E25ABB132D86}"/>
          </ac:spMkLst>
        </pc:spChg>
        <pc:spChg chg="add">
          <ac:chgData name="Taylor W Brown" userId="0f2020af-9c10-4c65-8504-f68f10e9189e" providerId="ADAL" clId="{FA53F0EE-8558-4391-BEEE-D768E0030AC4}" dt="2026-05-18T12:45:03" v="438" actId="26606"/>
          <ac:spMkLst>
            <pc:docMk/>
            <pc:sldMk cId="3422721692" sldId="317"/>
            <ac:spMk id="36" creationId="{6482F060-A4AF-4E0B-B364-7C6BA4AE9C03}"/>
          </ac:spMkLst>
        </pc:spChg>
        <pc:picChg chg="add del mod">
          <ac:chgData name="Taylor W Brown" userId="0f2020af-9c10-4c65-8504-f68f10e9189e" providerId="ADAL" clId="{FA53F0EE-8558-4391-BEEE-D768E0030AC4}" dt="2026-05-18T12:44:47.875" v="430" actId="21"/>
          <ac:picMkLst>
            <pc:docMk/>
            <pc:sldMk cId="3422721692" sldId="317"/>
            <ac:picMk id="5" creationId="{A47979A2-F683-6EFD-2192-23504D0AD842}"/>
          </ac:picMkLst>
        </pc:picChg>
        <pc:picChg chg="add mod ord">
          <ac:chgData name="Taylor W Brown" userId="0f2020af-9c10-4c65-8504-f68f10e9189e" providerId="ADAL" clId="{FA53F0EE-8558-4391-BEEE-D768E0030AC4}" dt="2026-05-18T12:45:03" v="438" actId="26606"/>
          <ac:picMkLst>
            <pc:docMk/>
            <pc:sldMk cId="3422721692" sldId="317"/>
            <ac:picMk id="7" creationId="{DCD9CC8D-4C5A-9478-43D9-0EBA0A9EBD84}"/>
          </ac:picMkLst>
        </pc:picChg>
        <pc:cxnChg chg="add del">
          <ac:chgData name="Taylor W Brown" userId="0f2020af-9c10-4c65-8504-f68f10e9189e" providerId="ADAL" clId="{FA53F0EE-8558-4391-BEEE-D768E0030AC4}" dt="2026-05-18T12:45:03" v="438" actId="26606"/>
          <ac:cxnSpMkLst>
            <pc:docMk/>
            <pc:sldMk cId="3422721692" sldId="317"/>
            <ac:cxnSpMk id="10" creationId="{C5025DAC-8B93-4160-B017-3A274A5828C0}"/>
          </ac:cxnSpMkLst>
        </pc:cxnChg>
        <pc:cxnChg chg="add del">
          <ac:chgData name="Taylor W Brown" userId="0f2020af-9c10-4c65-8504-f68f10e9189e" providerId="ADAL" clId="{FA53F0EE-8558-4391-BEEE-D768E0030AC4}" dt="2026-05-18T12:45:00.201" v="435" actId="26606"/>
          <ac:cxnSpMkLst>
            <pc:docMk/>
            <pc:sldMk cId="3422721692" sldId="317"/>
            <ac:cxnSpMk id="21" creationId="{1F5DC8C3-BA5F-4EED-BB9A-A14272BD82A1}"/>
          </ac:cxnSpMkLst>
        </pc:cxnChg>
        <pc:cxnChg chg="add del">
          <ac:chgData name="Taylor W Brown" userId="0f2020af-9c10-4c65-8504-f68f10e9189e" providerId="ADAL" clId="{FA53F0EE-8558-4391-BEEE-D768E0030AC4}" dt="2026-05-18T12:45:00.201" v="435" actId="26606"/>
          <ac:cxnSpMkLst>
            <pc:docMk/>
            <pc:sldMk cId="3422721692" sldId="317"/>
            <ac:cxnSpMk id="25" creationId="{F7F57F6B-E621-4E40-A34D-2FE12902AA20}"/>
          </ac:cxnSpMkLst>
        </pc:cxnChg>
        <pc:cxnChg chg="add del">
          <ac:chgData name="Taylor W Brown" userId="0f2020af-9c10-4c65-8504-f68f10e9189e" providerId="ADAL" clId="{FA53F0EE-8558-4391-BEEE-D768E0030AC4}" dt="2026-05-18T12:45:03" v="437" actId="26606"/>
          <ac:cxnSpMkLst>
            <pc:docMk/>
            <pc:sldMk cId="3422721692" sldId="317"/>
            <ac:cxnSpMk id="30" creationId="{1F5DC8C3-BA5F-4EED-BB9A-A14272BD82A1}"/>
          </ac:cxnSpMkLst>
        </pc:cxnChg>
        <pc:cxnChg chg="add">
          <ac:chgData name="Taylor W Brown" userId="0f2020af-9c10-4c65-8504-f68f10e9189e" providerId="ADAL" clId="{FA53F0EE-8558-4391-BEEE-D768E0030AC4}" dt="2026-05-18T12:45:03" v="438" actId="26606"/>
          <ac:cxnSpMkLst>
            <pc:docMk/>
            <pc:sldMk cId="3422721692" sldId="317"/>
            <ac:cxnSpMk id="35" creationId="{1F5DC8C3-BA5F-4EED-BB9A-A14272BD82A1}"/>
          </ac:cxnSpMkLst>
        </pc:cxnChg>
        <pc:cxnChg chg="add">
          <ac:chgData name="Taylor W Brown" userId="0f2020af-9c10-4c65-8504-f68f10e9189e" providerId="ADAL" clId="{FA53F0EE-8558-4391-BEEE-D768E0030AC4}" dt="2026-05-18T12:45:03" v="438" actId="26606"/>
          <ac:cxnSpMkLst>
            <pc:docMk/>
            <pc:sldMk cId="3422721692" sldId="317"/>
            <ac:cxnSpMk id="37" creationId="{B9EB6DAA-2F0C-43D5-A577-15D5D2C4E3F5}"/>
          </ac:cxnSpMkLst>
        </pc:cxnChg>
      </pc:sldChg>
      <pc:sldChg chg="addSp delSp modSp mod">
        <pc:chgData name="Taylor W Brown" userId="0f2020af-9c10-4c65-8504-f68f10e9189e" providerId="ADAL" clId="{FA53F0EE-8558-4391-BEEE-D768E0030AC4}" dt="2026-05-18T12:50:24.280" v="706" actId="20577"/>
        <pc:sldMkLst>
          <pc:docMk/>
          <pc:sldMk cId="2031359350" sldId="318"/>
        </pc:sldMkLst>
        <pc:spChg chg="mod">
          <ac:chgData name="Taylor W Brown" userId="0f2020af-9c10-4c65-8504-f68f10e9189e" providerId="ADAL" clId="{FA53F0EE-8558-4391-BEEE-D768E0030AC4}" dt="2026-05-18T12:47:17.531" v="492" actId="26606"/>
          <ac:spMkLst>
            <pc:docMk/>
            <pc:sldMk cId="2031359350" sldId="318"/>
            <ac:spMk id="2" creationId="{B4EB033E-749E-0A38-8CAF-ECA665EA7E12}"/>
          </ac:spMkLst>
        </pc:spChg>
        <pc:spChg chg="mod">
          <ac:chgData name="Taylor W Brown" userId="0f2020af-9c10-4c65-8504-f68f10e9189e" providerId="ADAL" clId="{FA53F0EE-8558-4391-BEEE-D768E0030AC4}" dt="2026-05-18T12:50:24.280" v="706" actId="20577"/>
          <ac:spMkLst>
            <pc:docMk/>
            <pc:sldMk cId="2031359350" sldId="318"/>
            <ac:spMk id="3" creationId="{ED86184E-0786-40FF-DE9D-577939E2C2AF}"/>
          </ac:spMkLst>
        </pc:spChg>
        <pc:spChg chg="del">
          <ac:chgData name="Taylor W Brown" userId="0f2020af-9c10-4c65-8504-f68f10e9189e" providerId="ADAL" clId="{FA53F0EE-8558-4391-BEEE-D768E0030AC4}" dt="2026-05-18T12:47:17.531" v="492" actId="26606"/>
          <ac:spMkLst>
            <pc:docMk/>
            <pc:sldMk cId="2031359350" sldId="318"/>
            <ac:spMk id="11" creationId="{416A0E3C-60E6-4F39-BC55-5F7C224E1F7C}"/>
          </ac:spMkLst>
        </pc:spChg>
        <pc:spChg chg="del">
          <ac:chgData name="Taylor W Brown" userId="0f2020af-9c10-4c65-8504-f68f10e9189e" providerId="ADAL" clId="{FA53F0EE-8558-4391-BEEE-D768E0030AC4}" dt="2026-05-18T12:47:17.531" v="492" actId="26606"/>
          <ac:spMkLst>
            <pc:docMk/>
            <pc:sldMk cId="2031359350" sldId="318"/>
            <ac:spMk id="15" creationId="{67B74F2B-9534-4540-96B0-5C8E958B940F}"/>
          </ac:spMkLst>
        </pc:spChg>
        <pc:spChg chg="add">
          <ac:chgData name="Taylor W Brown" userId="0f2020af-9c10-4c65-8504-f68f10e9189e" providerId="ADAL" clId="{FA53F0EE-8558-4391-BEEE-D768E0030AC4}" dt="2026-05-18T12:47:17.531" v="492" actId="26606"/>
          <ac:spMkLst>
            <pc:docMk/>
            <pc:sldMk cId="2031359350" sldId="318"/>
            <ac:spMk id="22" creationId="{416A0E3C-60E6-4F39-BC55-5F7C224E1F7C}"/>
          </ac:spMkLst>
        </pc:spChg>
        <pc:spChg chg="add">
          <ac:chgData name="Taylor W Brown" userId="0f2020af-9c10-4c65-8504-f68f10e9189e" providerId="ADAL" clId="{FA53F0EE-8558-4391-BEEE-D768E0030AC4}" dt="2026-05-18T12:47:17.531" v="492" actId="26606"/>
          <ac:spMkLst>
            <pc:docMk/>
            <pc:sldMk cId="2031359350" sldId="318"/>
            <ac:spMk id="26" creationId="{08CB54FC-0B2A-4107-9A70-958B90B76585}"/>
          </ac:spMkLst>
        </pc:spChg>
        <pc:spChg chg="add">
          <ac:chgData name="Taylor W Brown" userId="0f2020af-9c10-4c65-8504-f68f10e9189e" providerId="ADAL" clId="{FA53F0EE-8558-4391-BEEE-D768E0030AC4}" dt="2026-05-18T12:47:17.531" v="492" actId="26606"/>
          <ac:spMkLst>
            <pc:docMk/>
            <pc:sldMk cId="2031359350" sldId="318"/>
            <ac:spMk id="30" creationId="{9AA76026-5689-4584-8D93-D71D739E61B5}"/>
          </ac:spMkLst>
        </pc:spChg>
        <pc:picChg chg="mod">
          <ac:chgData name="Taylor W Brown" userId="0f2020af-9c10-4c65-8504-f68f10e9189e" providerId="ADAL" clId="{FA53F0EE-8558-4391-BEEE-D768E0030AC4}" dt="2026-05-18T12:47:17.531" v="492" actId="26606"/>
          <ac:picMkLst>
            <pc:docMk/>
            <pc:sldMk cId="2031359350" sldId="318"/>
            <ac:picMk id="6" creationId="{614BED23-786C-B16F-4362-10680F7C62FE}"/>
          </ac:picMkLst>
        </pc:picChg>
        <pc:cxnChg chg="del">
          <ac:chgData name="Taylor W Brown" userId="0f2020af-9c10-4c65-8504-f68f10e9189e" providerId="ADAL" clId="{FA53F0EE-8558-4391-BEEE-D768E0030AC4}" dt="2026-05-18T12:47:17.531" v="492" actId="26606"/>
          <ac:cxnSpMkLst>
            <pc:docMk/>
            <pc:sldMk cId="2031359350" sldId="318"/>
            <ac:cxnSpMk id="13" creationId="{C5025DAC-8B93-4160-B017-3A274A5828C0}"/>
          </ac:cxnSpMkLst>
        </pc:cxnChg>
        <pc:cxnChg chg="del">
          <ac:chgData name="Taylor W Brown" userId="0f2020af-9c10-4c65-8504-f68f10e9189e" providerId="ADAL" clId="{FA53F0EE-8558-4391-BEEE-D768E0030AC4}" dt="2026-05-18T12:47:17.531" v="492" actId="26606"/>
          <ac:cxnSpMkLst>
            <pc:docMk/>
            <pc:sldMk cId="2031359350" sldId="318"/>
            <ac:cxnSpMk id="17" creationId="{33BECB2B-2CFA-412C-880F-C4B60974936F}"/>
          </ac:cxnSpMkLst>
        </pc:cxnChg>
        <pc:cxnChg chg="add">
          <ac:chgData name="Taylor W Brown" userId="0f2020af-9c10-4c65-8504-f68f10e9189e" providerId="ADAL" clId="{FA53F0EE-8558-4391-BEEE-D768E0030AC4}" dt="2026-05-18T12:47:17.531" v="492" actId="26606"/>
          <ac:cxnSpMkLst>
            <pc:docMk/>
            <pc:sldMk cId="2031359350" sldId="318"/>
            <ac:cxnSpMk id="24" creationId="{C5025DAC-8B93-4160-B017-3A274A5828C0}"/>
          </ac:cxnSpMkLst>
        </pc:cxnChg>
        <pc:cxnChg chg="add">
          <ac:chgData name="Taylor W Brown" userId="0f2020af-9c10-4c65-8504-f68f10e9189e" providerId="ADAL" clId="{FA53F0EE-8558-4391-BEEE-D768E0030AC4}" dt="2026-05-18T12:47:17.531" v="492" actId="26606"/>
          <ac:cxnSpMkLst>
            <pc:docMk/>
            <pc:sldMk cId="2031359350" sldId="318"/>
            <ac:cxnSpMk id="28" creationId="{7855A9B5-1710-4B19-B0F1-CDFDD4ED5B7E}"/>
          </ac:cxnSpMkLst>
        </pc:cxnChg>
      </pc:sldChg>
      <pc:sldChg chg="addSp delSp modSp mod setBg">
        <pc:chgData name="Taylor W Brown" userId="0f2020af-9c10-4c65-8504-f68f10e9189e" providerId="ADAL" clId="{FA53F0EE-8558-4391-BEEE-D768E0030AC4}" dt="2026-05-18T12:32:40.547" v="119" actId="26606"/>
        <pc:sldMkLst>
          <pc:docMk/>
          <pc:sldMk cId="408683778" sldId="323"/>
        </pc:sldMkLst>
        <pc:spChg chg="mod">
          <ac:chgData name="Taylor W Brown" userId="0f2020af-9c10-4c65-8504-f68f10e9189e" providerId="ADAL" clId="{FA53F0EE-8558-4391-BEEE-D768E0030AC4}" dt="2026-05-18T12:32:40.547" v="119" actId="26606"/>
          <ac:spMkLst>
            <pc:docMk/>
            <pc:sldMk cId="408683778" sldId="323"/>
            <ac:spMk id="2" creationId="{19FC099B-5C57-83EE-9A9F-95DB6121CFA1}"/>
          </ac:spMkLst>
        </pc:spChg>
        <pc:spChg chg="mod">
          <ac:chgData name="Taylor W Brown" userId="0f2020af-9c10-4c65-8504-f68f10e9189e" providerId="ADAL" clId="{FA53F0EE-8558-4391-BEEE-D768E0030AC4}" dt="2026-05-18T12:32:40.547" v="119" actId="26606"/>
          <ac:spMkLst>
            <pc:docMk/>
            <pc:sldMk cId="408683778" sldId="323"/>
            <ac:spMk id="3" creationId="{9DB73903-E080-07CF-38DD-9F26A5F79479}"/>
          </ac:spMkLst>
        </pc:spChg>
        <pc:spChg chg="add del">
          <ac:chgData name="Taylor W Brown" userId="0f2020af-9c10-4c65-8504-f68f10e9189e" providerId="ADAL" clId="{FA53F0EE-8558-4391-BEEE-D768E0030AC4}" dt="2026-05-18T12:32:40.547" v="119" actId="26606"/>
          <ac:spMkLst>
            <pc:docMk/>
            <pc:sldMk cId="408683778" sldId="323"/>
            <ac:spMk id="10" creationId="{B4D0E555-16F6-44D0-BF56-AF5FF5BDE9D6}"/>
          </ac:spMkLst>
        </pc:spChg>
        <pc:spChg chg="add del">
          <ac:chgData name="Taylor W Brown" userId="0f2020af-9c10-4c65-8504-f68f10e9189e" providerId="ADAL" clId="{FA53F0EE-8558-4391-BEEE-D768E0030AC4}" dt="2026-05-18T12:32:40.547" v="119" actId="26606"/>
          <ac:spMkLst>
            <pc:docMk/>
            <pc:sldMk cId="408683778" sldId="323"/>
            <ac:spMk id="12" creationId="{8117041D-1A7B-4ECA-AB68-3CFDB6726B8E}"/>
          </ac:spMkLst>
        </pc:spChg>
        <pc:spChg chg="add">
          <ac:chgData name="Taylor W Brown" userId="0f2020af-9c10-4c65-8504-f68f10e9189e" providerId="ADAL" clId="{FA53F0EE-8558-4391-BEEE-D768E0030AC4}" dt="2026-05-18T12:32:40.547" v="119" actId="26606"/>
          <ac:spMkLst>
            <pc:docMk/>
            <pc:sldMk cId="408683778" sldId="323"/>
            <ac:spMk id="19" creationId="{4C869C3B-5565-4AAC-86A8-9EB0AB1C653E}"/>
          </ac:spMkLst>
        </pc:spChg>
        <pc:spChg chg="add">
          <ac:chgData name="Taylor W Brown" userId="0f2020af-9c10-4c65-8504-f68f10e9189e" providerId="ADAL" clId="{FA53F0EE-8558-4391-BEEE-D768E0030AC4}" dt="2026-05-18T12:32:40.547" v="119" actId="26606"/>
          <ac:spMkLst>
            <pc:docMk/>
            <pc:sldMk cId="408683778" sldId="323"/>
            <ac:spMk id="23" creationId="{064CBAAB-7956-4763-9F69-A3FDBF1ACBAA}"/>
          </ac:spMkLst>
        </pc:spChg>
        <pc:picChg chg="add mod">
          <ac:chgData name="Taylor W Brown" userId="0f2020af-9c10-4c65-8504-f68f10e9189e" providerId="ADAL" clId="{FA53F0EE-8558-4391-BEEE-D768E0030AC4}" dt="2026-05-18T12:32:40.547" v="119" actId="26606"/>
          <ac:picMkLst>
            <pc:docMk/>
            <pc:sldMk cId="408683778" sldId="323"/>
            <ac:picMk id="5" creationId="{1A16D324-AC08-5225-5D43-F53000DF7B81}"/>
          </ac:picMkLst>
        </pc:picChg>
        <pc:cxnChg chg="add del">
          <ac:chgData name="Taylor W Brown" userId="0f2020af-9c10-4c65-8504-f68f10e9189e" providerId="ADAL" clId="{FA53F0EE-8558-4391-BEEE-D768E0030AC4}" dt="2026-05-18T12:32:40.547" v="119" actId="26606"/>
          <ac:cxnSpMkLst>
            <pc:docMk/>
            <pc:sldMk cId="408683778" sldId="323"/>
            <ac:cxnSpMk id="14" creationId="{ABCD2462-4C1E-401A-AC2D-F799A138B245}"/>
          </ac:cxnSpMkLst>
        </pc:cxnChg>
        <pc:cxnChg chg="add">
          <ac:chgData name="Taylor W Brown" userId="0f2020af-9c10-4c65-8504-f68f10e9189e" providerId="ADAL" clId="{FA53F0EE-8558-4391-BEEE-D768E0030AC4}" dt="2026-05-18T12:32:40.547" v="119" actId="26606"/>
          <ac:cxnSpMkLst>
            <pc:docMk/>
            <pc:sldMk cId="408683778" sldId="323"/>
            <ac:cxnSpMk id="21" creationId="{F41136EC-EC34-4D08-B5AB-8CE5870B1C74}"/>
          </ac:cxnSpMkLst>
        </pc:cxnChg>
      </pc:sldChg>
      <pc:sldChg chg="del">
        <pc:chgData name="Taylor W Brown" userId="0f2020af-9c10-4c65-8504-f68f10e9189e" providerId="ADAL" clId="{FA53F0EE-8558-4391-BEEE-D768E0030AC4}" dt="2026-05-18T12:51:29.970" v="708" actId="2696"/>
        <pc:sldMkLst>
          <pc:docMk/>
          <pc:sldMk cId="1472683117" sldId="324"/>
        </pc:sldMkLst>
      </pc:sldChg>
      <pc:sldChg chg="add del">
        <pc:chgData name="Taylor W Brown" userId="0f2020af-9c10-4c65-8504-f68f10e9189e" providerId="ADAL" clId="{FA53F0EE-8558-4391-BEEE-D768E0030AC4}" dt="2026-05-18T12:51:59.012" v="713" actId="2696"/>
        <pc:sldMkLst>
          <pc:docMk/>
          <pc:sldMk cId="2982443803" sldId="324"/>
        </pc:sldMkLst>
      </pc:sldChg>
      <pc:sldChg chg="add ord">
        <pc:chgData name="Taylor W Brown" userId="0f2020af-9c10-4c65-8504-f68f10e9189e" providerId="ADAL" clId="{FA53F0EE-8558-4391-BEEE-D768E0030AC4}" dt="2026-05-18T12:51:55.018" v="712"/>
        <pc:sldMkLst>
          <pc:docMk/>
          <pc:sldMk cId="1501472041" sldId="325"/>
        </pc:sldMkLst>
      </pc:sldChg>
      <pc:sldChg chg="del">
        <pc:chgData name="Taylor W Brown" userId="0f2020af-9c10-4c65-8504-f68f10e9189e" providerId="ADAL" clId="{FA53F0EE-8558-4391-BEEE-D768E0030AC4}" dt="2026-05-18T12:51:13.568" v="707" actId="2696"/>
        <pc:sldMkLst>
          <pc:docMk/>
          <pc:sldMk cId="3915818474" sldId="326"/>
        </pc:sldMkLst>
      </pc:sldChg>
      <pc:sldChg chg="del">
        <pc:chgData name="Taylor W Brown" userId="0f2020af-9c10-4c65-8504-f68f10e9189e" providerId="ADAL" clId="{FA53F0EE-8558-4391-BEEE-D768E0030AC4}" dt="2026-05-18T12:51:13.568" v="707" actId="2696"/>
        <pc:sldMkLst>
          <pc:docMk/>
          <pc:sldMk cId="1467853949" sldId="327"/>
        </pc:sldMkLst>
      </pc:sldChg>
      <pc:sldChg chg="del">
        <pc:chgData name="Taylor W Brown" userId="0f2020af-9c10-4c65-8504-f68f10e9189e" providerId="ADAL" clId="{FA53F0EE-8558-4391-BEEE-D768E0030AC4}" dt="2026-05-18T12:51:13.568" v="707" actId="2696"/>
        <pc:sldMkLst>
          <pc:docMk/>
          <pc:sldMk cId="3590174470" sldId="328"/>
        </pc:sldMkLst>
      </pc:sldChg>
      <pc:sldChg chg="del">
        <pc:chgData name="Taylor W Brown" userId="0f2020af-9c10-4c65-8504-f68f10e9189e" providerId="ADAL" clId="{FA53F0EE-8558-4391-BEEE-D768E0030AC4}" dt="2026-05-18T12:51:13.568" v="707" actId="2696"/>
        <pc:sldMkLst>
          <pc:docMk/>
          <pc:sldMk cId="4138343371" sldId="330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33323B-86E6-47E3-B820-F43AA9E5C3E2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823C3BA-52A4-4B36-B4AA-D2E88F59098A}">
      <dgm:prSet/>
      <dgm:spPr/>
      <dgm:t>
        <a:bodyPr/>
        <a:lstStyle/>
        <a:p>
          <a:pPr>
            <a:defRPr cap="all"/>
          </a:pPr>
          <a:r>
            <a:rPr lang="en-US" dirty="0"/>
            <a:t>Why?</a:t>
          </a:r>
        </a:p>
      </dgm:t>
    </dgm:pt>
    <dgm:pt modelId="{49296502-B953-4E9A-9B0A-A01F0A4C1787}" type="parTrans" cxnId="{C9967FA1-8AE1-4C87-9C2B-A87AAF2B8320}">
      <dgm:prSet/>
      <dgm:spPr/>
      <dgm:t>
        <a:bodyPr/>
        <a:lstStyle/>
        <a:p>
          <a:endParaRPr lang="en-US"/>
        </a:p>
      </dgm:t>
    </dgm:pt>
    <dgm:pt modelId="{A6281327-C6D4-496C-9192-08D20079F4B8}" type="sibTrans" cxnId="{C9967FA1-8AE1-4C87-9C2B-A87AAF2B8320}">
      <dgm:prSet/>
      <dgm:spPr/>
      <dgm:t>
        <a:bodyPr/>
        <a:lstStyle/>
        <a:p>
          <a:endParaRPr lang="en-US"/>
        </a:p>
      </dgm:t>
    </dgm:pt>
    <dgm:pt modelId="{414448C8-FD46-4F85-8CC5-DDA924AC6745}">
      <dgm:prSet/>
      <dgm:spPr/>
      <dgm:t>
        <a:bodyPr/>
        <a:lstStyle/>
        <a:p>
          <a:pPr>
            <a:defRPr cap="all"/>
          </a:pPr>
          <a:r>
            <a:rPr lang="en-US" dirty="0"/>
            <a:t>How?</a:t>
          </a:r>
        </a:p>
      </dgm:t>
    </dgm:pt>
    <dgm:pt modelId="{E49BA8CA-FDE3-4283-BF84-9DBAB61E62CB}" type="parTrans" cxnId="{9FE351D3-C5F8-4F18-8375-EB1DD9446E46}">
      <dgm:prSet/>
      <dgm:spPr/>
      <dgm:t>
        <a:bodyPr/>
        <a:lstStyle/>
        <a:p>
          <a:endParaRPr lang="en-US"/>
        </a:p>
      </dgm:t>
    </dgm:pt>
    <dgm:pt modelId="{434FADB0-F021-4586-8FB2-4ED2464F661F}" type="sibTrans" cxnId="{9FE351D3-C5F8-4F18-8375-EB1DD9446E46}">
      <dgm:prSet/>
      <dgm:spPr/>
      <dgm:t>
        <a:bodyPr/>
        <a:lstStyle/>
        <a:p>
          <a:endParaRPr lang="en-US"/>
        </a:p>
      </dgm:t>
    </dgm:pt>
    <dgm:pt modelId="{6B9AB0E0-7644-4E29-960C-63056896181C}">
      <dgm:prSet/>
      <dgm:spPr/>
      <dgm:t>
        <a:bodyPr/>
        <a:lstStyle/>
        <a:p>
          <a:pPr>
            <a:defRPr cap="all"/>
          </a:pPr>
          <a:r>
            <a:rPr lang="en-US" dirty="0"/>
            <a:t>When?</a:t>
          </a:r>
        </a:p>
      </dgm:t>
    </dgm:pt>
    <dgm:pt modelId="{0CC4FDFC-D088-4EA3-802D-DA7D70BF8EBC}" type="parTrans" cxnId="{B49C2A18-AC85-4CEE-976F-94BDAD9EC6BB}">
      <dgm:prSet/>
      <dgm:spPr/>
      <dgm:t>
        <a:bodyPr/>
        <a:lstStyle/>
        <a:p>
          <a:endParaRPr lang="en-US"/>
        </a:p>
      </dgm:t>
    </dgm:pt>
    <dgm:pt modelId="{75FA5BE9-8EED-4908-AD85-17C2B9AC0AA4}" type="sibTrans" cxnId="{B49C2A18-AC85-4CEE-976F-94BDAD9EC6BB}">
      <dgm:prSet/>
      <dgm:spPr/>
      <dgm:t>
        <a:bodyPr/>
        <a:lstStyle/>
        <a:p>
          <a:endParaRPr lang="en-US"/>
        </a:p>
      </dgm:t>
    </dgm:pt>
    <dgm:pt modelId="{7693C87F-66B2-4E18-BFE7-AF0D89DC8138}" type="pres">
      <dgm:prSet presAssocID="{7A33323B-86E6-47E3-B820-F43AA9E5C3E2}" presName="cycle" presStyleCnt="0">
        <dgm:presLayoutVars>
          <dgm:dir/>
          <dgm:resizeHandles val="exact"/>
        </dgm:presLayoutVars>
      </dgm:prSet>
      <dgm:spPr/>
    </dgm:pt>
    <dgm:pt modelId="{0D08E949-E2C2-4A0D-A55D-3A9023742779}" type="pres">
      <dgm:prSet presAssocID="{1823C3BA-52A4-4B36-B4AA-D2E88F59098A}" presName="node" presStyleLbl="node1" presStyleIdx="0" presStyleCnt="3">
        <dgm:presLayoutVars>
          <dgm:bulletEnabled val="1"/>
        </dgm:presLayoutVars>
      </dgm:prSet>
      <dgm:spPr/>
    </dgm:pt>
    <dgm:pt modelId="{8F8B89D7-320F-43B5-9783-3675A48D4F45}" type="pres">
      <dgm:prSet presAssocID="{1823C3BA-52A4-4B36-B4AA-D2E88F59098A}" presName="spNode" presStyleCnt="0"/>
      <dgm:spPr/>
    </dgm:pt>
    <dgm:pt modelId="{89140935-83AF-41C3-998A-F2B78673C0A8}" type="pres">
      <dgm:prSet presAssocID="{A6281327-C6D4-496C-9192-08D20079F4B8}" presName="sibTrans" presStyleLbl="sibTrans1D1" presStyleIdx="0" presStyleCnt="3"/>
      <dgm:spPr/>
    </dgm:pt>
    <dgm:pt modelId="{8E22D511-4A4E-458B-864B-BF56F572F7E7}" type="pres">
      <dgm:prSet presAssocID="{414448C8-FD46-4F85-8CC5-DDA924AC6745}" presName="node" presStyleLbl="node1" presStyleIdx="1" presStyleCnt="3">
        <dgm:presLayoutVars>
          <dgm:bulletEnabled val="1"/>
        </dgm:presLayoutVars>
      </dgm:prSet>
      <dgm:spPr/>
    </dgm:pt>
    <dgm:pt modelId="{53C671A4-E8B5-4EF1-84F9-9FDF474702D7}" type="pres">
      <dgm:prSet presAssocID="{414448C8-FD46-4F85-8CC5-DDA924AC6745}" presName="spNode" presStyleCnt="0"/>
      <dgm:spPr/>
    </dgm:pt>
    <dgm:pt modelId="{3EC6EC95-048C-4F84-805F-09D502ECBB52}" type="pres">
      <dgm:prSet presAssocID="{434FADB0-F021-4586-8FB2-4ED2464F661F}" presName="sibTrans" presStyleLbl="sibTrans1D1" presStyleIdx="1" presStyleCnt="3"/>
      <dgm:spPr/>
    </dgm:pt>
    <dgm:pt modelId="{C9B9A1D6-FFD6-4FEA-95AC-38736F135E72}" type="pres">
      <dgm:prSet presAssocID="{6B9AB0E0-7644-4E29-960C-63056896181C}" presName="node" presStyleLbl="node1" presStyleIdx="2" presStyleCnt="3">
        <dgm:presLayoutVars>
          <dgm:bulletEnabled val="1"/>
        </dgm:presLayoutVars>
      </dgm:prSet>
      <dgm:spPr/>
    </dgm:pt>
    <dgm:pt modelId="{496029B8-2FDF-4BF1-B66F-CB400E831B37}" type="pres">
      <dgm:prSet presAssocID="{6B9AB0E0-7644-4E29-960C-63056896181C}" presName="spNode" presStyleCnt="0"/>
      <dgm:spPr/>
    </dgm:pt>
    <dgm:pt modelId="{42844A01-9354-47F9-9211-90AA05C8DF95}" type="pres">
      <dgm:prSet presAssocID="{75FA5BE9-8EED-4908-AD85-17C2B9AC0AA4}" presName="sibTrans" presStyleLbl="sibTrans1D1" presStyleIdx="2" presStyleCnt="3"/>
      <dgm:spPr/>
    </dgm:pt>
  </dgm:ptLst>
  <dgm:cxnLst>
    <dgm:cxn modelId="{69139B05-0CDF-4831-8D49-3B39FB1C8E54}" type="presOf" srcId="{A6281327-C6D4-496C-9192-08D20079F4B8}" destId="{89140935-83AF-41C3-998A-F2B78673C0A8}" srcOrd="0" destOrd="0" presId="urn:microsoft.com/office/officeart/2005/8/layout/cycle6"/>
    <dgm:cxn modelId="{99330310-A60B-457A-B3DB-667C627263C5}" type="presOf" srcId="{7A33323B-86E6-47E3-B820-F43AA9E5C3E2}" destId="{7693C87F-66B2-4E18-BFE7-AF0D89DC8138}" srcOrd="0" destOrd="0" presId="urn:microsoft.com/office/officeart/2005/8/layout/cycle6"/>
    <dgm:cxn modelId="{B49C2A18-AC85-4CEE-976F-94BDAD9EC6BB}" srcId="{7A33323B-86E6-47E3-B820-F43AA9E5C3E2}" destId="{6B9AB0E0-7644-4E29-960C-63056896181C}" srcOrd="2" destOrd="0" parTransId="{0CC4FDFC-D088-4EA3-802D-DA7D70BF8EBC}" sibTransId="{75FA5BE9-8EED-4908-AD85-17C2B9AC0AA4}"/>
    <dgm:cxn modelId="{8D7F9C38-1791-40FE-A8FC-CC99C924FD66}" type="presOf" srcId="{414448C8-FD46-4F85-8CC5-DDA924AC6745}" destId="{8E22D511-4A4E-458B-864B-BF56F572F7E7}" srcOrd="0" destOrd="0" presId="urn:microsoft.com/office/officeart/2005/8/layout/cycle6"/>
    <dgm:cxn modelId="{392CE13F-C608-41B9-B16A-40B2D41D90EB}" type="presOf" srcId="{434FADB0-F021-4586-8FB2-4ED2464F661F}" destId="{3EC6EC95-048C-4F84-805F-09D502ECBB52}" srcOrd="0" destOrd="0" presId="urn:microsoft.com/office/officeart/2005/8/layout/cycle6"/>
    <dgm:cxn modelId="{F392E85B-54B0-448C-99CE-A14ED4728E1F}" type="presOf" srcId="{6B9AB0E0-7644-4E29-960C-63056896181C}" destId="{C9B9A1D6-FFD6-4FEA-95AC-38736F135E72}" srcOrd="0" destOrd="0" presId="urn:microsoft.com/office/officeart/2005/8/layout/cycle6"/>
    <dgm:cxn modelId="{533B7481-9357-4EFB-A307-A3092FA11A44}" type="presOf" srcId="{1823C3BA-52A4-4B36-B4AA-D2E88F59098A}" destId="{0D08E949-E2C2-4A0D-A55D-3A9023742779}" srcOrd="0" destOrd="0" presId="urn:microsoft.com/office/officeart/2005/8/layout/cycle6"/>
    <dgm:cxn modelId="{C9967FA1-8AE1-4C87-9C2B-A87AAF2B8320}" srcId="{7A33323B-86E6-47E3-B820-F43AA9E5C3E2}" destId="{1823C3BA-52A4-4B36-B4AA-D2E88F59098A}" srcOrd="0" destOrd="0" parTransId="{49296502-B953-4E9A-9B0A-A01F0A4C1787}" sibTransId="{A6281327-C6D4-496C-9192-08D20079F4B8}"/>
    <dgm:cxn modelId="{9FE351D3-C5F8-4F18-8375-EB1DD9446E46}" srcId="{7A33323B-86E6-47E3-B820-F43AA9E5C3E2}" destId="{414448C8-FD46-4F85-8CC5-DDA924AC6745}" srcOrd="1" destOrd="0" parTransId="{E49BA8CA-FDE3-4283-BF84-9DBAB61E62CB}" sibTransId="{434FADB0-F021-4586-8FB2-4ED2464F661F}"/>
    <dgm:cxn modelId="{7DDAF2DA-063D-40F6-B93C-4C97BDC630C7}" type="presOf" srcId="{75FA5BE9-8EED-4908-AD85-17C2B9AC0AA4}" destId="{42844A01-9354-47F9-9211-90AA05C8DF95}" srcOrd="0" destOrd="0" presId="urn:microsoft.com/office/officeart/2005/8/layout/cycle6"/>
    <dgm:cxn modelId="{50BAC032-7929-4544-8D3C-ADB436D32B13}" type="presParOf" srcId="{7693C87F-66B2-4E18-BFE7-AF0D89DC8138}" destId="{0D08E949-E2C2-4A0D-A55D-3A9023742779}" srcOrd="0" destOrd="0" presId="urn:microsoft.com/office/officeart/2005/8/layout/cycle6"/>
    <dgm:cxn modelId="{55DC1B06-B0B7-4341-9C95-0F2BF807C2D8}" type="presParOf" srcId="{7693C87F-66B2-4E18-BFE7-AF0D89DC8138}" destId="{8F8B89D7-320F-43B5-9783-3675A48D4F45}" srcOrd="1" destOrd="0" presId="urn:microsoft.com/office/officeart/2005/8/layout/cycle6"/>
    <dgm:cxn modelId="{035B0322-FF3E-4671-99BE-5E4B33CAA166}" type="presParOf" srcId="{7693C87F-66B2-4E18-BFE7-AF0D89DC8138}" destId="{89140935-83AF-41C3-998A-F2B78673C0A8}" srcOrd="2" destOrd="0" presId="urn:microsoft.com/office/officeart/2005/8/layout/cycle6"/>
    <dgm:cxn modelId="{BC144B8B-3D90-4EED-96F1-BBA94AE05584}" type="presParOf" srcId="{7693C87F-66B2-4E18-BFE7-AF0D89DC8138}" destId="{8E22D511-4A4E-458B-864B-BF56F572F7E7}" srcOrd="3" destOrd="0" presId="urn:microsoft.com/office/officeart/2005/8/layout/cycle6"/>
    <dgm:cxn modelId="{E2995D6B-8C4E-41FF-9F59-1033BCBE1BA5}" type="presParOf" srcId="{7693C87F-66B2-4E18-BFE7-AF0D89DC8138}" destId="{53C671A4-E8B5-4EF1-84F9-9FDF474702D7}" srcOrd="4" destOrd="0" presId="urn:microsoft.com/office/officeart/2005/8/layout/cycle6"/>
    <dgm:cxn modelId="{B89B533F-6A8E-492F-BDE9-47286C90B7C1}" type="presParOf" srcId="{7693C87F-66B2-4E18-BFE7-AF0D89DC8138}" destId="{3EC6EC95-048C-4F84-805F-09D502ECBB52}" srcOrd="5" destOrd="0" presId="urn:microsoft.com/office/officeart/2005/8/layout/cycle6"/>
    <dgm:cxn modelId="{96A358A5-2B04-46B1-BBFA-0B89C8AB1D52}" type="presParOf" srcId="{7693C87F-66B2-4E18-BFE7-AF0D89DC8138}" destId="{C9B9A1D6-FFD6-4FEA-95AC-38736F135E72}" srcOrd="6" destOrd="0" presId="urn:microsoft.com/office/officeart/2005/8/layout/cycle6"/>
    <dgm:cxn modelId="{7AB0FFAA-88D3-4FDB-8336-8CDD792116D1}" type="presParOf" srcId="{7693C87F-66B2-4E18-BFE7-AF0D89DC8138}" destId="{496029B8-2FDF-4BF1-B66F-CB400E831B37}" srcOrd="7" destOrd="0" presId="urn:microsoft.com/office/officeart/2005/8/layout/cycle6"/>
    <dgm:cxn modelId="{F43BCF25-7E2E-4643-BFAE-C3896F7CA4BE}" type="presParOf" srcId="{7693C87F-66B2-4E18-BFE7-AF0D89DC8138}" destId="{42844A01-9354-47F9-9211-90AA05C8DF95}" srcOrd="8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FE0C4E-2F60-4645-B5CA-EB73EEC9FD08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50DABF3-C094-446E-A69C-73C92A7CFD3C}">
      <dgm:prSet/>
      <dgm:spPr/>
      <dgm:t>
        <a:bodyPr/>
        <a:lstStyle/>
        <a:p>
          <a:r>
            <a:rPr lang="en-US" dirty="0"/>
            <a:t>Pay it forward. </a:t>
          </a:r>
        </a:p>
      </dgm:t>
    </dgm:pt>
    <dgm:pt modelId="{01EF2F83-AB47-494E-A6FE-5B81BF6AD659}" type="parTrans" cxnId="{0F5FC032-8D58-4C36-8B19-A5711BD61B86}">
      <dgm:prSet/>
      <dgm:spPr/>
      <dgm:t>
        <a:bodyPr/>
        <a:lstStyle/>
        <a:p>
          <a:endParaRPr lang="en-US"/>
        </a:p>
      </dgm:t>
    </dgm:pt>
    <dgm:pt modelId="{A2279F86-456A-4A8A-BB55-3BC0F43BA112}" type="sibTrans" cxnId="{0F5FC032-8D58-4C36-8B19-A5711BD61B86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420A150B-5C88-46CA-8CA0-788D8E133B71}">
      <dgm:prSet/>
      <dgm:spPr/>
      <dgm:t>
        <a:bodyPr/>
        <a:lstStyle/>
        <a:p>
          <a:r>
            <a:rPr lang="en-US" dirty="0"/>
            <a:t>Shape the next generation (in your own image).</a:t>
          </a:r>
        </a:p>
      </dgm:t>
    </dgm:pt>
    <dgm:pt modelId="{8D72BA0D-AA81-4450-A19D-99AE67AFDA37}" type="parTrans" cxnId="{5181BB83-7E4F-44CE-8BA2-5EA2D57EDF4A}">
      <dgm:prSet/>
      <dgm:spPr/>
      <dgm:t>
        <a:bodyPr/>
        <a:lstStyle/>
        <a:p>
          <a:endParaRPr lang="en-US"/>
        </a:p>
      </dgm:t>
    </dgm:pt>
    <dgm:pt modelId="{9DE80CD0-FCC9-4B64-BB8A-1E354DF3A6F0}" type="sibTrans" cxnId="{5181BB83-7E4F-44CE-8BA2-5EA2D57EDF4A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729820C4-8928-4F55-867A-5878C3ACDAD8}">
      <dgm:prSet/>
      <dgm:spPr/>
      <dgm:t>
        <a:bodyPr/>
        <a:lstStyle/>
        <a:p>
          <a:r>
            <a:rPr lang="en-US" dirty="0"/>
            <a:t>Allow the next generation to shape you.  </a:t>
          </a:r>
        </a:p>
      </dgm:t>
    </dgm:pt>
    <dgm:pt modelId="{A1756C87-06DA-4164-8683-6D237B7DF929}" type="parTrans" cxnId="{6744BB5A-1253-4D41-99DC-DC809107A211}">
      <dgm:prSet/>
      <dgm:spPr/>
      <dgm:t>
        <a:bodyPr/>
        <a:lstStyle/>
        <a:p>
          <a:endParaRPr lang="en-US"/>
        </a:p>
      </dgm:t>
    </dgm:pt>
    <dgm:pt modelId="{154B5155-3C3E-4054-B72D-DC1D4BF1F88A}" type="sibTrans" cxnId="{6744BB5A-1253-4D41-99DC-DC809107A211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68DF51EB-8523-4E45-A2DD-855B7E452D51}" type="pres">
      <dgm:prSet presAssocID="{7CFE0C4E-2F60-4645-B5CA-EB73EEC9FD08}" presName="Name0" presStyleCnt="0">
        <dgm:presLayoutVars>
          <dgm:animLvl val="lvl"/>
          <dgm:resizeHandles val="exact"/>
        </dgm:presLayoutVars>
      </dgm:prSet>
      <dgm:spPr/>
    </dgm:pt>
    <dgm:pt modelId="{CF04BDA4-A227-43B5-9CF0-0EB84B371004}" type="pres">
      <dgm:prSet presAssocID="{750DABF3-C094-446E-A69C-73C92A7CFD3C}" presName="compositeNode" presStyleCnt="0">
        <dgm:presLayoutVars>
          <dgm:bulletEnabled val="1"/>
        </dgm:presLayoutVars>
      </dgm:prSet>
      <dgm:spPr/>
    </dgm:pt>
    <dgm:pt modelId="{D6971B3D-0A2A-4D7E-BE03-AE610D9691D3}" type="pres">
      <dgm:prSet presAssocID="{750DABF3-C094-446E-A69C-73C92A7CFD3C}" presName="bgRect" presStyleLbl="bgAccFollowNode1" presStyleIdx="0" presStyleCnt="3"/>
      <dgm:spPr/>
    </dgm:pt>
    <dgm:pt modelId="{3A32F319-E5A5-40F3-924A-C36415B977BB}" type="pres">
      <dgm:prSet presAssocID="{A2279F86-456A-4A8A-BB55-3BC0F43BA112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32115D7F-D52D-4698-9261-619B65FB8A43}" type="pres">
      <dgm:prSet presAssocID="{750DABF3-C094-446E-A69C-73C92A7CFD3C}" presName="bottomLine" presStyleLbl="alignNode1" presStyleIdx="1" presStyleCnt="6">
        <dgm:presLayoutVars/>
      </dgm:prSet>
      <dgm:spPr/>
    </dgm:pt>
    <dgm:pt modelId="{D0FA456E-4473-4410-B053-5B3BA3C375A5}" type="pres">
      <dgm:prSet presAssocID="{750DABF3-C094-446E-A69C-73C92A7CFD3C}" presName="nodeText" presStyleLbl="bgAccFollowNode1" presStyleIdx="0" presStyleCnt="3">
        <dgm:presLayoutVars>
          <dgm:bulletEnabled val="1"/>
        </dgm:presLayoutVars>
      </dgm:prSet>
      <dgm:spPr/>
    </dgm:pt>
    <dgm:pt modelId="{B68F583C-1E51-41EB-8882-9A3FFCC205C7}" type="pres">
      <dgm:prSet presAssocID="{A2279F86-456A-4A8A-BB55-3BC0F43BA112}" presName="sibTrans" presStyleCnt="0"/>
      <dgm:spPr/>
    </dgm:pt>
    <dgm:pt modelId="{E96E7439-C76B-40B6-9B9E-A7D976DEECC2}" type="pres">
      <dgm:prSet presAssocID="{420A150B-5C88-46CA-8CA0-788D8E133B71}" presName="compositeNode" presStyleCnt="0">
        <dgm:presLayoutVars>
          <dgm:bulletEnabled val="1"/>
        </dgm:presLayoutVars>
      </dgm:prSet>
      <dgm:spPr/>
    </dgm:pt>
    <dgm:pt modelId="{A9DB0CDD-0D44-4B79-8079-A4B80AF4C645}" type="pres">
      <dgm:prSet presAssocID="{420A150B-5C88-46CA-8CA0-788D8E133B71}" presName="bgRect" presStyleLbl="bgAccFollowNode1" presStyleIdx="1" presStyleCnt="3"/>
      <dgm:spPr/>
    </dgm:pt>
    <dgm:pt modelId="{5B0F8DE5-0CA4-4D7C-A1C5-D412BDBC4351}" type="pres">
      <dgm:prSet presAssocID="{9DE80CD0-FCC9-4B64-BB8A-1E354DF3A6F0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CD847C3E-3193-4877-A422-DB923B3085AC}" type="pres">
      <dgm:prSet presAssocID="{420A150B-5C88-46CA-8CA0-788D8E133B71}" presName="bottomLine" presStyleLbl="alignNode1" presStyleIdx="3" presStyleCnt="6">
        <dgm:presLayoutVars/>
      </dgm:prSet>
      <dgm:spPr/>
    </dgm:pt>
    <dgm:pt modelId="{64DBBFE9-43C4-4925-BBFA-5813CC336CD2}" type="pres">
      <dgm:prSet presAssocID="{420A150B-5C88-46CA-8CA0-788D8E133B71}" presName="nodeText" presStyleLbl="bgAccFollowNode1" presStyleIdx="1" presStyleCnt="3">
        <dgm:presLayoutVars>
          <dgm:bulletEnabled val="1"/>
        </dgm:presLayoutVars>
      </dgm:prSet>
      <dgm:spPr/>
    </dgm:pt>
    <dgm:pt modelId="{B1763814-F96B-4A71-B041-E8BB47B568F2}" type="pres">
      <dgm:prSet presAssocID="{9DE80CD0-FCC9-4B64-BB8A-1E354DF3A6F0}" presName="sibTrans" presStyleCnt="0"/>
      <dgm:spPr/>
    </dgm:pt>
    <dgm:pt modelId="{8790F964-7DC3-492C-AEE3-66A56DB77243}" type="pres">
      <dgm:prSet presAssocID="{729820C4-8928-4F55-867A-5878C3ACDAD8}" presName="compositeNode" presStyleCnt="0">
        <dgm:presLayoutVars>
          <dgm:bulletEnabled val="1"/>
        </dgm:presLayoutVars>
      </dgm:prSet>
      <dgm:spPr/>
    </dgm:pt>
    <dgm:pt modelId="{2E3B7DEC-57F2-48B3-BB71-4D30C0A722F7}" type="pres">
      <dgm:prSet presAssocID="{729820C4-8928-4F55-867A-5878C3ACDAD8}" presName="bgRect" presStyleLbl="bgAccFollowNode1" presStyleIdx="2" presStyleCnt="3"/>
      <dgm:spPr/>
    </dgm:pt>
    <dgm:pt modelId="{C71E37F5-0E72-44F4-A88D-B0179FD247DB}" type="pres">
      <dgm:prSet presAssocID="{154B5155-3C3E-4054-B72D-DC1D4BF1F88A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62F8C5AF-4471-417E-9D53-E0D5DAF9B8D0}" type="pres">
      <dgm:prSet presAssocID="{729820C4-8928-4F55-867A-5878C3ACDAD8}" presName="bottomLine" presStyleLbl="alignNode1" presStyleIdx="5" presStyleCnt="6">
        <dgm:presLayoutVars/>
      </dgm:prSet>
      <dgm:spPr/>
    </dgm:pt>
    <dgm:pt modelId="{786FE1E5-E6FC-4ECE-8642-7BC43B84DB70}" type="pres">
      <dgm:prSet presAssocID="{729820C4-8928-4F55-867A-5878C3ACDAD8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81FCB703-EB30-4D0D-8BDF-80FEF43185F6}" type="presOf" srcId="{420A150B-5C88-46CA-8CA0-788D8E133B71}" destId="{64DBBFE9-43C4-4925-BBFA-5813CC336CD2}" srcOrd="1" destOrd="0" presId="urn:microsoft.com/office/officeart/2016/7/layout/BasicLinearProcessNumbered"/>
    <dgm:cxn modelId="{2948CC09-266D-4726-8D86-3519299C9C0D}" type="presOf" srcId="{729820C4-8928-4F55-867A-5878C3ACDAD8}" destId="{786FE1E5-E6FC-4ECE-8642-7BC43B84DB70}" srcOrd="1" destOrd="0" presId="urn:microsoft.com/office/officeart/2016/7/layout/BasicLinearProcessNumbered"/>
    <dgm:cxn modelId="{0F5FC032-8D58-4C36-8B19-A5711BD61B86}" srcId="{7CFE0C4E-2F60-4645-B5CA-EB73EEC9FD08}" destId="{750DABF3-C094-446E-A69C-73C92A7CFD3C}" srcOrd="0" destOrd="0" parTransId="{01EF2F83-AB47-494E-A6FE-5B81BF6AD659}" sibTransId="{A2279F86-456A-4A8A-BB55-3BC0F43BA112}"/>
    <dgm:cxn modelId="{46602633-9731-4AAC-8D7A-660B12CFBEF2}" type="presOf" srcId="{A2279F86-456A-4A8A-BB55-3BC0F43BA112}" destId="{3A32F319-E5A5-40F3-924A-C36415B977BB}" srcOrd="0" destOrd="0" presId="urn:microsoft.com/office/officeart/2016/7/layout/BasicLinearProcessNumbered"/>
    <dgm:cxn modelId="{AAC82952-460B-49CB-98D3-DFD772328E4A}" type="presOf" srcId="{420A150B-5C88-46CA-8CA0-788D8E133B71}" destId="{A9DB0CDD-0D44-4B79-8079-A4B80AF4C645}" srcOrd="0" destOrd="0" presId="urn:microsoft.com/office/officeart/2016/7/layout/BasicLinearProcessNumbered"/>
    <dgm:cxn modelId="{CF7D8E75-77CE-4DE9-AEF6-D9827C90782D}" type="presOf" srcId="{729820C4-8928-4F55-867A-5878C3ACDAD8}" destId="{2E3B7DEC-57F2-48B3-BB71-4D30C0A722F7}" srcOrd="0" destOrd="0" presId="urn:microsoft.com/office/officeart/2016/7/layout/BasicLinearProcessNumbered"/>
    <dgm:cxn modelId="{71DDC259-F089-4BA2-9DFC-B6B6DE98BDCC}" type="presOf" srcId="{7CFE0C4E-2F60-4645-B5CA-EB73EEC9FD08}" destId="{68DF51EB-8523-4E45-A2DD-855B7E452D51}" srcOrd="0" destOrd="0" presId="urn:microsoft.com/office/officeart/2016/7/layout/BasicLinearProcessNumbered"/>
    <dgm:cxn modelId="{6744BB5A-1253-4D41-99DC-DC809107A211}" srcId="{7CFE0C4E-2F60-4645-B5CA-EB73EEC9FD08}" destId="{729820C4-8928-4F55-867A-5878C3ACDAD8}" srcOrd="2" destOrd="0" parTransId="{A1756C87-06DA-4164-8683-6D237B7DF929}" sibTransId="{154B5155-3C3E-4054-B72D-DC1D4BF1F88A}"/>
    <dgm:cxn modelId="{5181BB83-7E4F-44CE-8BA2-5EA2D57EDF4A}" srcId="{7CFE0C4E-2F60-4645-B5CA-EB73EEC9FD08}" destId="{420A150B-5C88-46CA-8CA0-788D8E133B71}" srcOrd="1" destOrd="0" parTransId="{8D72BA0D-AA81-4450-A19D-99AE67AFDA37}" sibTransId="{9DE80CD0-FCC9-4B64-BB8A-1E354DF3A6F0}"/>
    <dgm:cxn modelId="{C405F883-E34D-4CC0-A9D1-B0E25D304D23}" type="presOf" srcId="{9DE80CD0-FCC9-4B64-BB8A-1E354DF3A6F0}" destId="{5B0F8DE5-0CA4-4D7C-A1C5-D412BDBC4351}" srcOrd="0" destOrd="0" presId="urn:microsoft.com/office/officeart/2016/7/layout/BasicLinearProcessNumbered"/>
    <dgm:cxn modelId="{8CC26FC2-7CE2-4379-BD0E-B82B0BF0850A}" type="presOf" srcId="{154B5155-3C3E-4054-B72D-DC1D4BF1F88A}" destId="{C71E37F5-0E72-44F4-A88D-B0179FD247DB}" srcOrd="0" destOrd="0" presId="urn:microsoft.com/office/officeart/2016/7/layout/BasicLinearProcessNumbered"/>
    <dgm:cxn modelId="{21EBF6C4-DEE9-4485-8928-49C65596FE43}" type="presOf" srcId="{750DABF3-C094-446E-A69C-73C92A7CFD3C}" destId="{D0FA456E-4473-4410-B053-5B3BA3C375A5}" srcOrd="1" destOrd="0" presId="urn:microsoft.com/office/officeart/2016/7/layout/BasicLinearProcessNumbered"/>
    <dgm:cxn modelId="{BD4792FC-CEF2-4B76-A7E9-E1AD41C930F9}" type="presOf" srcId="{750DABF3-C094-446E-A69C-73C92A7CFD3C}" destId="{D6971B3D-0A2A-4D7E-BE03-AE610D9691D3}" srcOrd="0" destOrd="0" presId="urn:microsoft.com/office/officeart/2016/7/layout/BasicLinearProcessNumbered"/>
    <dgm:cxn modelId="{E4DD4190-8303-44DD-9ADB-5A92B7BF4010}" type="presParOf" srcId="{68DF51EB-8523-4E45-A2DD-855B7E452D51}" destId="{CF04BDA4-A227-43B5-9CF0-0EB84B371004}" srcOrd="0" destOrd="0" presId="urn:microsoft.com/office/officeart/2016/7/layout/BasicLinearProcessNumbered"/>
    <dgm:cxn modelId="{933B9E62-D3E4-483E-9839-4DF0836AA611}" type="presParOf" srcId="{CF04BDA4-A227-43B5-9CF0-0EB84B371004}" destId="{D6971B3D-0A2A-4D7E-BE03-AE610D9691D3}" srcOrd="0" destOrd="0" presId="urn:microsoft.com/office/officeart/2016/7/layout/BasicLinearProcessNumbered"/>
    <dgm:cxn modelId="{6DA4F75B-B1CA-4B2D-A845-AEFB636B267E}" type="presParOf" srcId="{CF04BDA4-A227-43B5-9CF0-0EB84B371004}" destId="{3A32F319-E5A5-40F3-924A-C36415B977BB}" srcOrd="1" destOrd="0" presId="urn:microsoft.com/office/officeart/2016/7/layout/BasicLinearProcessNumbered"/>
    <dgm:cxn modelId="{DC31EEBE-4777-4E9C-B39A-47611E78D8B5}" type="presParOf" srcId="{CF04BDA4-A227-43B5-9CF0-0EB84B371004}" destId="{32115D7F-D52D-4698-9261-619B65FB8A43}" srcOrd="2" destOrd="0" presId="urn:microsoft.com/office/officeart/2016/7/layout/BasicLinearProcessNumbered"/>
    <dgm:cxn modelId="{1BE8AD13-727B-4FE8-A5D8-D4E5706BB0DB}" type="presParOf" srcId="{CF04BDA4-A227-43B5-9CF0-0EB84B371004}" destId="{D0FA456E-4473-4410-B053-5B3BA3C375A5}" srcOrd="3" destOrd="0" presId="urn:microsoft.com/office/officeart/2016/7/layout/BasicLinearProcessNumbered"/>
    <dgm:cxn modelId="{4A685471-6B24-48B0-8477-F164D11AA781}" type="presParOf" srcId="{68DF51EB-8523-4E45-A2DD-855B7E452D51}" destId="{B68F583C-1E51-41EB-8882-9A3FFCC205C7}" srcOrd="1" destOrd="0" presId="urn:microsoft.com/office/officeart/2016/7/layout/BasicLinearProcessNumbered"/>
    <dgm:cxn modelId="{4C03E6BA-331F-44BE-B001-B1F7563E9DB4}" type="presParOf" srcId="{68DF51EB-8523-4E45-A2DD-855B7E452D51}" destId="{E96E7439-C76B-40B6-9B9E-A7D976DEECC2}" srcOrd="2" destOrd="0" presId="urn:microsoft.com/office/officeart/2016/7/layout/BasicLinearProcessNumbered"/>
    <dgm:cxn modelId="{BE347319-48DC-46A1-A896-06C5E7401F49}" type="presParOf" srcId="{E96E7439-C76B-40B6-9B9E-A7D976DEECC2}" destId="{A9DB0CDD-0D44-4B79-8079-A4B80AF4C645}" srcOrd="0" destOrd="0" presId="urn:microsoft.com/office/officeart/2016/7/layout/BasicLinearProcessNumbered"/>
    <dgm:cxn modelId="{BEB121D7-C043-4473-B2EC-3EA9D2A7D2AB}" type="presParOf" srcId="{E96E7439-C76B-40B6-9B9E-A7D976DEECC2}" destId="{5B0F8DE5-0CA4-4D7C-A1C5-D412BDBC4351}" srcOrd="1" destOrd="0" presId="urn:microsoft.com/office/officeart/2016/7/layout/BasicLinearProcessNumbered"/>
    <dgm:cxn modelId="{0AC77769-6FD5-4CE5-BD0C-D6DE93630CE5}" type="presParOf" srcId="{E96E7439-C76B-40B6-9B9E-A7D976DEECC2}" destId="{CD847C3E-3193-4877-A422-DB923B3085AC}" srcOrd="2" destOrd="0" presId="urn:microsoft.com/office/officeart/2016/7/layout/BasicLinearProcessNumbered"/>
    <dgm:cxn modelId="{E8F4785C-ABAA-421D-86B7-4CB83563689A}" type="presParOf" srcId="{E96E7439-C76B-40B6-9B9E-A7D976DEECC2}" destId="{64DBBFE9-43C4-4925-BBFA-5813CC336CD2}" srcOrd="3" destOrd="0" presId="urn:microsoft.com/office/officeart/2016/7/layout/BasicLinearProcessNumbered"/>
    <dgm:cxn modelId="{E4D99339-0E6F-4028-A023-613D52A02F05}" type="presParOf" srcId="{68DF51EB-8523-4E45-A2DD-855B7E452D51}" destId="{B1763814-F96B-4A71-B041-E8BB47B568F2}" srcOrd="3" destOrd="0" presId="urn:microsoft.com/office/officeart/2016/7/layout/BasicLinearProcessNumbered"/>
    <dgm:cxn modelId="{B9E0A2EF-90DE-46BB-8D44-E053DE2FF1F3}" type="presParOf" srcId="{68DF51EB-8523-4E45-A2DD-855B7E452D51}" destId="{8790F964-7DC3-492C-AEE3-66A56DB77243}" srcOrd="4" destOrd="0" presId="urn:microsoft.com/office/officeart/2016/7/layout/BasicLinearProcessNumbered"/>
    <dgm:cxn modelId="{9934A9BC-2517-4DAF-B881-0E6AC52308A6}" type="presParOf" srcId="{8790F964-7DC3-492C-AEE3-66A56DB77243}" destId="{2E3B7DEC-57F2-48B3-BB71-4D30C0A722F7}" srcOrd="0" destOrd="0" presId="urn:microsoft.com/office/officeart/2016/7/layout/BasicLinearProcessNumbered"/>
    <dgm:cxn modelId="{C18C43A6-3B3F-4399-AF8E-8FBFDABB0349}" type="presParOf" srcId="{8790F964-7DC3-492C-AEE3-66A56DB77243}" destId="{C71E37F5-0E72-44F4-A88D-B0179FD247DB}" srcOrd="1" destOrd="0" presId="urn:microsoft.com/office/officeart/2016/7/layout/BasicLinearProcessNumbered"/>
    <dgm:cxn modelId="{3F3AE16D-F31B-4010-AB92-AA4E20E6406A}" type="presParOf" srcId="{8790F964-7DC3-492C-AEE3-66A56DB77243}" destId="{62F8C5AF-4471-417E-9D53-E0D5DAF9B8D0}" srcOrd="2" destOrd="0" presId="urn:microsoft.com/office/officeart/2016/7/layout/BasicLinearProcessNumbered"/>
    <dgm:cxn modelId="{A088D8B6-4692-411D-A97F-75312EEFB303}" type="presParOf" srcId="{8790F964-7DC3-492C-AEE3-66A56DB77243}" destId="{786FE1E5-E6FC-4ECE-8642-7BC43B84DB70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CFE0C4E-2F60-4645-B5CA-EB73EEC9FD08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50DABF3-C094-446E-A69C-73C92A7CFD3C}">
      <dgm:prSet/>
      <dgm:spPr/>
      <dgm:t>
        <a:bodyPr/>
        <a:lstStyle/>
        <a:p>
          <a:r>
            <a:rPr lang="en-US" b="1" u="sng" cap="small" baseline="0" dirty="0"/>
            <a:t>Cecily Becker</a:t>
          </a:r>
        </a:p>
        <a:p>
          <a:r>
            <a:rPr lang="en-US" dirty="0"/>
            <a:t>Texas A&amp;M School of Law</a:t>
          </a:r>
        </a:p>
        <a:p>
          <a:r>
            <a:rPr lang="en-US" b="0" i="0" dirty="0"/>
            <a:t>cbecker@law.tamu.edu</a:t>
          </a:r>
          <a:r>
            <a:rPr lang="en-US" dirty="0"/>
            <a:t> </a:t>
          </a:r>
        </a:p>
      </dgm:t>
    </dgm:pt>
    <dgm:pt modelId="{01EF2F83-AB47-494E-A6FE-5B81BF6AD659}" type="parTrans" cxnId="{0F5FC032-8D58-4C36-8B19-A5711BD61B86}">
      <dgm:prSet/>
      <dgm:spPr/>
      <dgm:t>
        <a:bodyPr/>
        <a:lstStyle/>
        <a:p>
          <a:endParaRPr lang="en-US"/>
        </a:p>
      </dgm:t>
    </dgm:pt>
    <dgm:pt modelId="{A2279F86-456A-4A8A-BB55-3BC0F43BA112}" type="sibTrans" cxnId="{0F5FC032-8D58-4C36-8B19-A5711BD61B86}">
      <dgm:prSet phldrT="1" phldr="0"/>
      <dgm:spPr/>
      <dgm:t>
        <a:bodyPr/>
        <a:lstStyle/>
        <a:p>
          <a:endParaRPr lang="en-US"/>
        </a:p>
      </dgm:t>
    </dgm:pt>
    <dgm:pt modelId="{420A150B-5C88-46CA-8CA0-788D8E133B71}">
      <dgm:prSet/>
      <dgm:spPr/>
      <dgm:t>
        <a:bodyPr/>
        <a:lstStyle/>
        <a:p>
          <a:r>
            <a:rPr lang="en-US" b="1" u="sng" cap="small" baseline="0" dirty="0"/>
            <a:t>Nasser </a:t>
          </a:r>
          <a:r>
            <a:rPr lang="en-US" b="1" u="sng" cap="small" baseline="0" dirty="0" err="1"/>
            <a:t>Siadet</a:t>
          </a:r>
          <a:r>
            <a:rPr lang="en-US" b="1" u="sng" cap="small" baseline="0" dirty="0"/>
            <a:t> </a:t>
          </a:r>
        </a:p>
        <a:p>
          <a:r>
            <a:rPr lang="en-US" dirty="0"/>
            <a:t>SMU Dedman School of Law</a:t>
          </a:r>
        </a:p>
        <a:p>
          <a:r>
            <a:rPr lang="en-US" dirty="0"/>
            <a:t>nsiadat@smu.edu</a:t>
          </a:r>
        </a:p>
      </dgm:t>
    </dgm:pt>
    <dgm:pt modelId="{8D72BA0D-AA81-4450-A19D-99AE67AFDA37}" type="parTrans" cxnId="{5181BB83-7E4F-44CE-8BA2-5EA2D57EDF4A}">
      <dgm:prSet/>
      <dgm:spPr/>
      <dgm:t>
        <a:bodyPr/>
        <a:lstStyle/>
        <a:p>
          <a:endParaRPr lang="en-US"/>
        </a:p>
      </dgm:t>
    </dgm:pt>
    <dgm:pt modelId="{9DE80CD0-FCC9-4B64-BB8A-1E354DF3A6F0}" type="sibTrans" cxnId="{5181BB83-7E4F-44CE-8BA2-5EA2D57EDF4A}">
      <dgm:prSet phldrT="2" phldr="0"/>
      <dgm:spPr/>
      <dgm:t>
        <a:bodyPr/>
        <a:lstStyle/>
        <a:p>
          <a:endParaRPr lang="en-US"/>
        </a:p>
      </dgm:t>
    </dgm:pt>
    <dgm:pt modelId="{729820C4-8928-4F55-867A-5878C3ACDAD8}">
      <dgm:prSet/>
      <dgm:spPr/>
      <dgm:t>
        <a:bodyPr/>
        <a:lstStyle/>
        <a:p>
          <a:r>
            <a:rPr lang="en-US" b="1" u="sng" cap="small" baseline="0" dirty="0"/>
            <a:t>Andrea Downes</a:t>
          </a:r>
        </a:p>
        <a:p>
          <a:r>
            <a:rPr lang="en-US" dirty="0"/>
            <a:t>UNT Dallas College of Law </a:t>
          </a:r>
        </a:p>
        <a:p>
          <a:r>
            <a:rPr lang="en-US" b="0" i="0" dirty="0"/>
            <a:t>Angela.Downes@untdallas.edu</a:t>
          </a:r>
          <a:r>
            <a:rPr lang="en-US" dirty="0"/>
            <a:t>  </a:t>
          </a:r>
        </a:p>
      </dgm:t>
    </dgm:pt>
    <dgm:pt modelId="{A1756C87-06DA-4164-8683-6D237B7DF929}" type="parTrans" cxnId="{6744BB5A-1253-4D41-99DC-DC809107A211}">
      <dgm:prSet/>
      <dgm:spPr/>
      <dgm:t>
        <a:bodyPr/>
        <a:lstStyle/>
        <a:p>
          <a:endParaRPr lang="en-US"/>
        </a:p>
      </dgm:t>
    </dgm:pt>
    <dgm:pt modelId="{154B5155-3C3E-4054-B72D-DC1D4BF1F88A}" type="sibTrans" cxnId="{6744BB5A-1253-4D41-99DC-DC809107A211}">
      <dgm:prSet phldrT="3" phldr="0"/>
      <dgm:spPr/>
      <dgm:t>
        <a:bodyPr/>
        <a:lstStyle/>
        <a:p>
          <a:endParaRPr lang="en-US"/>
        </a:p>
      </dgm:t>
    </dgm:pt>
    <dgm:pt modelId="{FD9746C8-BD6B-4DB8-B995-9613E81C2062}" type="pres">
      <dgm:prSet presAssocID="{7CFE0C4E-2F60-4645-B5CA-EB73EEC9FD08}" presName="vert0" presStyleCnt="0">
        <dgm:presLayoutVars>
          <dgm:dir/>
          <dgm:animOne val="branch"/>
          <dgm:animLvl val="lvl"/>
        </dgm:presLayoutVars>
      </dgm:prSet>
      <dgm:spPr/>
    </dgm:pt>
    <dgm:pt modelId="{986DC03D-BE7D-4B9D-BA51-CD15B6B7C513}" type="pres">
      <dgm:prSet presAssocID="{750DABF3-C094-446E-A69C-73C92A7CFD3C}" presName="thickLine" presStyleLbl="alignNode1" presStyleIdx="0" presStyleCnt="3"/>
      <dgm:spPr/>
    </dgm:pt>
    <dgm:pt modelId="{AE74C786-5DAB-4FC3-99E7-252BD4DF85F8}" type="pres">
      <dgm:prSet presAssocID="{750DABF3-C094-446E-A69C-73C92A7CFD3C}" presName="horz1" presStyleCnt="0"/>
      <dgm:spPr/>
    </dgm:pt>
    <dgm:pt modelId="{C621E9A8-BC6E-4416-BAB1-87C5491AA5E5}" type="pres">
      <dgm:prSet presAssocID="{750DABF3-C094-446E-A69C-73C92A7CFD3C}" presName="tx1" presStyleLbl="revTx" presStyleIdx="0" presStyleCnt="3"/>
      <dgm:spPr/>
    </dgm:pt>
    <dgm:pt modelId="{F3C50A65-9CA8-4E89-8C51-CFAD9EAE40AF}" type="pres">
      <dgm:prSet presAssocID="{750DABF3-C094-446E-A69C-73C92A7CFD3C}" presName="vert1" presStyleCnt="0"/>
      <dgm:spPr/>
    </dgm:pt>
    <dgm:pt modelId="{FBD9C3FB-10F5-4F6F-9E61-C60426D71861}" type="pres">
      <dgm:prSet presAssocID="{420A150B-5C88-46CA-8CA0-788D8E133B71}" presName="thickLine" presStyleLbl="alignNode1" presStyleIdx="1" presStyleCnt="3"/>
      <dgm:spPr/>
    </dgm:pt>
    <dgm:pt modelId="{61B5D00B-36FE-44D3-859C-E7F4D81C280C}" type="pres">
      <dgm:prSet presAssocID="{420A150B-5C88-46CA-8CA0-788D8E133B71}" presName="horz1" presStyleCnt="0"/>
      <dgm:spPr/>
    </dgm:pt>
    <dgm:pt modelId="{59A6BAE2-A2FD-4496-BEF7-16321B3F153F}" type="pres">
      <dgm:prSet presAssocID="{420A150B-5C88-46CA-8CA0-788D8E133B71}" presName="tx1" presStyleLbl="revTx" presStyleIdx="1" presStyleCnt="3"/>
      <dgm:spPr/>
    </dgm:pt>
    <dgm:pt modelId="{E2D73E0C-BF43-48D4-B1C9-808B4C57454B}" type="pres">
      <dgm:prSet presAssocID="{420A150B-5C88-46CA-8CA0-788D8E133B71}" presName="vert1" presStyleCnt="0"/>
      <dgm:spPr/>
    </dgm:pt>
    <dgm:pt modelId="{E0D31FAA-35D5-4286-93EF-1444337722B2}" type="pres">
      <dgm:prSet presAssocID="{729820C4-8928-4F55-867A-5878C3ACDAD8}" presName="thickLine" presStyleLbl="alignNode1" presStyleIdx="2" presStyleCnt="3"/>
      <dgm:spPr/>
    </dgm:pt>
    <dgm:pt modelId="{204BB6A0-AA09-4B2E-AC33-336B1515078F}" type="pres">
      <dgm:prSet presAssocID="{729820C4-8928-4F55-867A-5878C3ACDAD8}" presName="horz1" presStyleCnt="0"/>
      <dgm:spPr/>
    </dgm:pt>
    <dgm:pt modelId="{F754F586-4260-43AB-AE2D-97363C28FE39}" type="pres">
      <dgm:prSet presAssocID="{729820C4-8928-4F55-867A-5878C3ACDAD8}" presName="tx1" presStyleLbl="revTx" presStyleIdx="2" presStyleCnt="3"/>
      <dgm:spPr/>
    </dgm:pt>
    <dgm:pt modelId="{05A2268B-7C9B-4EE0-AADD-3B4270374A52}" type="pres">
      <dgm:prSet presAssocID="{729820C4-8928-4F55-867A-5878C3ACDAD8}" presName="vert1" presStyleCnt="0"/>
      <dgm:spPr/>
    </dgm:pt>
  </dgm:ptLst>
  <dgm:cxnLst>
    <dgm:cxn modelId="{39DA7E02-BCB0-4EE4-88C2-E72E84DEEE41}" type="presOf" srcId="{729820C4-8928-4F55-867A-5878C3ACDAD8}" destId="{F754F586-4260-43AB-AE2D-97363C28FE39}" srcOrd="0" destOrd="0" presId="urn:microsoft.com/office/officeart/2008/layout/LinedList"/>
    <dgm:cxn modelId="{05ABDE2E-E978-431B-B789-F87E98164938}" type="presOf" srcId="{7CFE0C4E-2F60-4645-B5CA-EB73EEC9FD08}" destId="{FD9746C8-BD6B-4DB8-B995-9613E81C2062}" srcOrd="0" destOrd="0" presId="urn:microsoft.com/office/officeart/2008/layout/LinedList"/>
    <dgm:cxn modelId="{0F5FC032-8D58-4C36-8B19-A5711BD61B86}" srcId="{7CFE0C4E-2F60-4645-B5CA-EB73EEC9FD08}" destId="{750DABF3-C094-446E-A69C-73C92A7CFD3C}" srcOrd="0" destOrd="0" parTransId="{01EF2F83-AB47-494E-A6FE-5B81BF6AD659}" sibTransId="{A2279F86-456A-4A8A-BB55-3BC0F43BA112}"/>
    <dgm:cxn modelId="{6744BB5A-1253-4D41-99DC-DC809107A211}" srcId="{7CFE0C4E-2F60-4645-B5CA-EB73EEC9FD08}" destId="{729820C4-8928-4F55-867A-5878C3ACDAD8}" srcOrd="2" destOrd="0" parTransId="{A1756C87-06DA-4164-8683-6D237B7DF929}" sibTransId="{154B5155-3C3E-4054-B72D-DC1D4BF1F88A}"/>
    <dgm:cxn modelId="{5181BB83-7E4F-44CE-8BA2-5EA2D57EDF4A}" srcId="{7CFE0C4E-2F60-4645-B5CA-EB73EEC9FD08}" destId="{420A150B-5C88-46CA-8CA0-788D8E133B71}" srcOrd="1" destOrd="0" parTransId="{8D72BA0D-AA81-4450-A19D-99AE67AFDA37}" sibTransId="{9DE80CD0-FCC9-4B64-BB8A-1E354DF3A6F0}"/>
    <dgm:cxn modelId="{073C07E6-C8F2-4E70-88F6-80604F7F0FC0}" type="presOf" srcId="{420A150B-5C88-46CA-8CA0-788D8E133B71}" destId="{59A6BAE2-A2FD-4496-BEF7-16321B3F153F}" srcOrd="0" destOrd="0" presId="urn:microsoft.com/office/officeart/2008/layout/LinedList"/>
    <dgm:cxn modelId="{871A9DF9-3E51-4885-91DB-3CF95575792D}" type="presOf" srcId="{750DABF3-C094-446E-A69C-73C92A7CFD3C}" destId="{C621E9A8-BC6E-4416-BAB1-87C5491AA5E5}" srcOrd="0" destOrd="0" presId="urn:microsoft.com/office/officeart/2008/layout/LinedList"/>
    <dgm:cxn modelId="{BBFBE904-E663-45B9-8474-A3D1D641C5FE}" type="presParOf" srcId="{FD9746C8-BD6B-4DB8-B995-9613E81C2062}" destId="{986DC03D-BE7D-4B9D-BA51-CD15B6B7C513}" srcOrd="0" destOrd="0" presId="urn:microsoft.com/office/officeart/2008/layout/LinedList"/>
    <dgm:cxn modelId="{97DAB085-BB6D-469A-839B-F7104785FA1D}" type="presParOf" srcId="{FD9746C8-BD6B-4DB8-B995-9613E81C2062}" destId="{AE74C786-5DAB-4FC3-99E7-252BD4DF85F8}" srcOrd="1" destOrd="0" presId="urn:microsoft.com/office/officeart/2008/layout/LinedList"/>
    <dgm:cxn modelId="{61779F6B-5732-4F04-9A42-7FFEBB1F59A6}" type="presParOf" srcId="{AE74C786-5DAB-4FC3-99E7-252BD4DF85F8}" destId="{C621E9A8-BC6E-4416-BAB1-87C5491AA5E5}" srcOrd="0" destOrd="0" presId="urn:microsoft.com/office/officeart/2008/layout/LinedList"/>
    <dgm:cxn modelId="{565FB0E6-DF17-4AA0-9BC0-F6DC008D0227}" type="presParOf" srcId="{AE74C786-5DAB-4FC3-99E7-252BD4DF85F8}" destId="{F3C50A65-9CA8-4E89-8C51-CFAD9EAE40AF}" srcOrd="1" destOrd="0" presId="urn:microsoft.com/office/officeart/2008/layout/LinedList"/>
    <dgm:cxn modelId="{8833B462-EEFB-4576-9F92-D8F67FA0A5CD}" type="presParOf" srcId="{FD9746C8-BD6B-4DB8-B995-9613E81C2062}" destId="{FBD9C3FB-10F5-4F6F-9E61-C60426D71861}" srcOrd="2" destOrd="0" presId="urn:microsoft.com/office/officeart/2008/layout/LinedList"/>
    <dgm:cxn modelId="{3A2EE08B-EE36-47F6-92D9-0494ECD4D0C3}" type="presParOf" srcId="{FD9746C8-BD6B-4DB8-B995-9613E81C2062}" destId="{61B5D00B-36FE-44D3-859C-E7F4D81C280C}" srcOrd="3" destOrd="0" presId="urn:microsoft.com/office/officeart/2008/layout/LinedList"/>
    <dgm:cxn modelId="{D3D3654B-2931-4596-8404-34D3B0C1E474}" type="presParOf" srcId="{61B5D00B-36FE-44D3-859C-E7F4D81C280C}" destId="{59A6BAE2-A2FD-4496-BEF7-16321B3F153F}" srcOrd="0" destOrd="0" presId="urn:microsoft.com/office/officeart/2008/layout/LinedList"/>
    <dgm:cxn modelId="{9EC162E5-3ED4-4031-B141-2632C783D3E5}" type="presParOf" srcId="{61B5D00B-36FE-44D3-859C-E7F4D81C280C}" destId="{E2D73E0C-BF43-48D4-B1C9-808B4C57454B}" srcOrd="1" destOrd="0" presId="urn:microsoft.com/office/officeart/2008/layout/LinedList"/>
    <dgm:cxn modelId="{9584E6D4-A68E-4786-B940-724517E7BE38}" type="presParOf" srcId="{FD9746C8-BD6B-4DB8-B995-9613E81C2062}" destId="{E0D31FAA-35D5-4286-93EF-1444337722B2}" srcOrd="4" destOrd="0" presId="urn:microsoft.com/office/officeart/2008/layout/LinedList"/>
    <dgm:cxn modelId="{37E8F4A5-5837-4DE0-870F-41178FA618E5}" type="presParOf" srcId="{FD9746C8-BD6B-4DB8-B995-9613E81C2062}" destId="{204BB6A0-AA09-4B2E-AC33-336B1515078F}" srcOrd="5" destOrd="0" presId="urn:microsoft.com/office/officeart/2008/layout/LinedList"/>
    <dgm:cxn modelId="{134283C8-B13A-4EA1-9A6D-E9F15E2226A9}" type="presParOf" srcId="{204BB6A0-AA09-4B2E-AC33-336B1515078F}" destId="{F754F586-4260-43AB-AE2D-97363C28FE39}" srcOrd="0" destOrd="0" presId="urn:microsoft.com/office/officeart/2008/layout/LinedList"/>
    <dgm:cxn modelId="{31BDCA72-0EAE-4539-8D4B-46A5E075E65F}" type="presParOf" srcId="{204BB6A0-AA09-4B2E-AC33-336B1515078F}" destId="{05A2268B-7C9B-4EE0-AADD-3B4270374A5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08E949-E2C2-4A0D-A55D-3A9023742779}">
      <dsp:nvSpPr>
        <dsp:cNvPr id="0" name=""/>
        <dsp:cNvSpPr/>
      </dsp:nvSpPr>
      <dsp:spPr>
        <a:xfrm>
          <a:off x="2297838" y="1709"/>
          <a:ext cx="2314709" cy="15045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4600" kern="1200" dirty="0"/>
            <a:t>Why?</a:t>
          </a:r>
        </a:p>
      </dsp:txBody>
      <dsp:txXfrm>
        <a:off x="2371285" y="75156"/>
        <a:ext cx="2167815" cy="1357667"/>
      </dsp:txXfrm>
    </dsp:sp>
    <dsp:sp modelId="{89140935-83AF-41C3-998A-F2B78673C0A8}">
      <dsp:nvSpPr>
        <dsp:cNvPr id="0" name=""/>
        <dsp:cNvSpPr/>
      </dsp:nvSpPr>
      <dsp:spPr>
        <a:xfrm>
          <a:off x="1446213" y="753990"/>
          <a:ext cx="4017959" cy="4017959"/>
        </a:xfrm>
        <a:custGeom>
          <a:avLst/>
          <a:gdLst/>
          <a:ahLst/>
          <a:cxnLst/>
          <a:rect l="0" t="0" r="0" b="0"/>
          <a:pathLst>
            <a:path>
              <a:moveTo>
                <a:pt x="3183196" y="378883"/>
              </a:moveTo>
              <a:arcTo wR="2008979" hR="2008979" stAng="18345994" swAng="3651296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22D511-4A4E-458B-864B-BF56F572F7E7}">
      <dsp:nvSpPr>
        <dsp:cNvPr id="0" name=""/>
        <dsp:cNvSpPr/>
      </dsp:nvSpPr>
      <dsp:spPr>
        <a:xfrm>
          <a:off x="4037666" y="3015179"/>
          <a:ext cx="2314709" cy="15045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4600" kern="1200" dirty="0"/>
            <a:t>How?</a:t>
          </a:r>
        </a:p>
      </dsp:txBody>
      <dsp:txXfrm>
        <a:off x="4111113" y="3088626"/>
        <a:ext cx="2167815" cy="1357667"/>
      </dsp:txXfrm>
    </dsp:sp>
    <dsp:sp modelId="{3EC6EC95-048C-4F84-805F-09D502ECBB52}">
      <dsp:nvSpPr>
        <dsp:cNvPr id="0" name=""/>
        <dsp:cNvSpPr/>
      </dsp:nvSpPr>
      <dsp:spPr>
        <a:xfrm>
          <a:off x="1446213" y="753990"/>
          <a:ext cx="4017959" cy="4017959"/>
        </a:xfrm>
        <a:custGeom>
          <a:avLst/>
          <a:gdLst/>
          <a:ahLst/>
          <a:cxnLst/>
          <a:rect l="0" t="0" r="0" b="0"/>
          <a:pathLst>
            <a:path>
              <a:moveTo>
                <a:pt x="2966444" y="3775122"/>
              </a:moveTo>
              <a:arcTo wR="2008979" hR="2008979" stAng="3692214" swAng="3415571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B9A1D6-FFD6-4FEA-95AC-38736F135E72}">
      <dsp:nvSpPr>
        <dsp:cNvPr id="0" name=""/>
        <dsp:cNvSpPr/>
      </dsp:nvSpPr>
      <dsp:spPr>
        <a:xfrm>
          <a:off x="558011" y="3015179"/>
          <a:ext cx="2314709" cy="15045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4600" kern="1200" dirty="0"/>
            <a:t>When?</a:t>
          </a:r>
        </a:p>
      </dsp:txBody>
      <dsp:txXfrm>
        <a:off x="631458" y="3088626"/>
        <a:ext cx="2167815" cy="1357667"/>
      </dsp:txXfrm>
    </dsp:sp>
    <dsp:sp modelId="{42844A01-9354-47F9-9211-90AA05C8DF95}">
      <dsp:nvSpPr>
        <dsp:cNvPr id="0" name=""/>
        <dsp:cNvSpPr/>
      </dsp:nvSpPr>
      <dsp:spPr>
        <a:xfrm>
          <a:off x="1446213" y="753990"/>
          <a:ext cx="4017959" cy="4017959"/>
        </a:xfrm>
        <a:custGeom>
          <a:avLst/>
          <a:gdLst/>
          <a:ahLst/>
          <a:cxnLst/>
          <a:rect l="0" t="0" r="0" b="0"/>
          <a:pathLst>
            <a:path>
              <a:moveTo>
                <a:pt x="13400" y="2240634"/>
              </a:moveTo>
              <a:arcTo wR="2008979" hR="2008979" stAng="10402710" swAng="3651296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971B3D-0A2A-4D7E-BE03-AE610D9691D3}">
      <dsp:nvSpPr>
        <dsp:cNvPr id="0" name=""/>
        <dsp:cNvSpPr/>
      </dsp:nvSpPr>
      <dsp:spPr>
        <a:xfrm>
          <a:off x="0" y="0"/>
          <a:ext cx="3143249" cy="378608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5060" tIns="330200" rIns="245060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Pay it forward. </a:t>
          </a:r>
        </a:p>
      </dsp:txBody>
      <dsp:txXfrm>
        <a:off x="0" y="1438710"/>
        <a:ext cx="3143249" cy="2271648"/>
      </dsp:txXfrm>
    </dsp:sp>
    <dsp:sp modelId="{3A32F319-E5A5-40F3-924A-C36415B977BB}">
      <dsp:nvSpPr>
        <dsp:cNvPr id="0" name=""/>
        <dsp:cNvSpPr/>
      </dsp:nvSpPr>
      <dsp:spPr>
        <a:xfrm>
          <a:off x="1003712" y="378607"/>
          <a:ext cx="1135824" cy="113582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553" tIns="12700" rIns="88553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1170050" y="544945"/>
        <a:ext cx="803148" cy="803148"/>
      </dsp:txXfrm>
    </dsp:sp>
    <dsp:sp modelId="{32115D7F-D52D-4698-9261-619B65FB8A43}">
      <dsp:nvSpPr>
        <dsp:cNvPr id="0" name=""/>
        <dsp:cNvSpPr/>
      </dsp:nvSpPr>
      <dsp:spPr>
        <a:xfrm>
          <a:off x="0" y="3786008"/>
          <a:ext cx="3143249" cy="72"/>
        </a:xfrm>
        <a:prstGeom prst="rect">
          <a:avLst/>
        </a:prstGeom>
        <a:solidFill>
          <a:schemeClr val="accent2">
            <a:hueOff val="-266365"/>
            <a:satOff val="-117"/>
            <a:lumOff val="314"/>
            <a:alphaOff val="0"/>
          </a:schemeClr>
        </a:solidFill>
        <a:ln w="15875" cap="flat" cmpd="sng" algn="ctr">
          <a:solidFill>
            <a:schemeClr val="accent2">
              <a:hueOff val="-266365"/>
              <a:satOff val="-117"/>
              <a:lumOff val="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DB0CDD-0D44-4B79-8079-A4B80AF4C645}">
      <dsp:nvSpPr>
        <dsp:cNvPr id="0" name=""/>
        <dsp:cNvSpPr/>
      </dsp:nvSpPr>
      <dsp:spPr>
        <a:xfrm>
          <a:off x="3457574" y="0"/>
          <a:ext cx="3143249" cy="3786080"/>
        </a:xfrm>
        <a:prstGeom prst="rect">
          <a:avLst/>
        </a:prstGeom>
        <a:solidFill>
          <a:schemeClr val="accent2">
            <a:tint val="40000"/>
            <a:alpha val="90000"/>
            <a:hueOff val="-928920"/>
            <a:satOff val="1961"/>
            <a:lumOff val="202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-928920"/>
              <a:satOff val="1961"/>
              <a:lumOff val="20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5060" tIns="330200" rIns="245060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Shape the next generation (in your own image).</a:t>
          </a:r>
        </a:p>
      </dsp:txBody>
      <dsp:txXfrm>
        <a:off x="3457574" y="1438710"/>
        <a:ext cx="3143249" cy="2271648"/>
      </dsp:txXfrm>
    </dsp:sp>
    <dsp:sp modelId="{5B0F8DE5-0CA4-4D7C-A1C5-D412BDBC4351}">
      <dsp:nvSpPr>
        <dsp:cNvPr id="0" name=""/>
        <dsp:cNvSpPr/>
      </dsp:nvSpPr>
      <dsp:spPr>
        <a:xfrm>
          <a:off x="4461287" y="378607"/>
          <a:ext cx="1135824" cy="1135824"/>
        </a:xfrm>
        <a:prstGeom prst="ellipse">
          <a:avLst/>
        </a:prstGeom>
        <a:solidFill>
          <a:schemeClr val="accent2">
            <a:hueOff val="-532730"/>
            <a:satOff val="-234"/>
            <a:lumOff val="628"/>
            <a:alphaOff val="0"/>
          </a:schemeClr>
        </a:solidFill>
        <a:ln w="15875" cap="flat" cmpd="sng" algn="ctr">
          <a:solidFill>
            <a:schemeClr val="accent2">
              <a:hueOff val="-532730"/>
              <a:satOff val="-234"/>
              <a:lumOff val="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553" tIns="12700" rIns="88553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4627625" y="544945"/>
        <a:ext cx="803148" cy="803148"/>
      </dsp:txXfrm>
    </dsp:sp>
    <dsp:sp modelId="{CD847C3E-3193-4877-A422-DB923B3085AC}">
      <dsp:nvSpPr>
        <dsp:cNvPr id="0" name=""/>
        <dsp:cNvSpPr/>
      </dsp:nvSpPr>
      <dsp:spPr>
        <a:xfrm>
          <a:off x="3457574" y="3786008"/>
          <a:ext cx="3143249" cy="72"/>
        </a:xfrm>
        <a:prstGeom prst="rect">
          <a:avLst/>
        </a:prstGeom>
        <a:solidFill>
          <a:schemeClr val="accent2">
            <a:hueOff val="-799094"/>
            <a:satOff val="-352"/>
            <a:lumOff val="941"/>
            <a:alphaOff val="0"/>
          </a:schemeClr>
        </a:solidFill>
        <a:ln w="15875" cap="flat" cmpd="sng" algn="ctr">
          <a:solidFill>
            <a:schemeClr val="accent2">
              <a:hueOff val="-799094"/>
              <a:satOff val="-352"/>
              <a:lumOff val="94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3B7DEC-57F2-48B3-BB71-4D30C0A722F7}">
      <dsp:nvSpPr>
        <dsp:cNvPr id="0" name=""/>
        <dsp:cNvSpPr/>
      </dsp:nvSpPr>
      <dsp:spPr>
        <a:xfrm>
          <a:off x="6915149" y="0"/>
          <a:ext cx="3143249" cy="3786080"/>
        </a:xfrm>
        <a:prstGeom prst="rect">
          <a:avLst/>
        </a:prstGeom>
        <a:solidFill>
          <a:schemeClr val="accent2">
            <a:tint val="40000"/>
            <a:alpha val="90000"/>
            <a:hueOff val="-1857840"/>
            <a:satOff val="3922"/>
            <a:lumOff val="404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-1857840"/>
              <a:satOff val="3922"/>
              <a:lumOff val="40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5060" tIns="330200" rIns="245060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Allow the next generation to shape you.  </a:t>
          </a:r>
        </a:p>
      </dsp:txBody>
      <dsp:txXfrm>
        <a:off x="6915149" y="1438710"/>
        <a:ext cx="3143249" cy="2271648"/>
      </dsp:txXfrm>
    </dsp:sp>
    <dsp:sp modelId="{C71E37F5-0E72-44F4-A88D-B0179FD247DB}">
      <dsp:nvSpPr>
        <dsp:cNvPr id="0" name=""/>
        <dsp:cNvSpPr/>
      </dsp:nvSpPr>
      <dsp:spPr>
        <a:xfrm>
          <a:off x="7918862" y="378607"/>
          <a:ext cx="1135824" cy="1135824"/>
        </a:xfrm>
        <a:prstGeom prst="ellipse">
          <a:avLst/>
        </a:prstGeom>
        <a:solidFill>
          <a:schemeClr val="accent2">
            <a:hueOff val="-1065459"/>
            <a:satOff val="-469"/>
            <a:lumOff val="1255"/>
            <a:alphaOff val="0"/>
          </a:schemeClr>
        </a:solidFill>
        <a:ln w="15875" cap="flat" cmpd="sng" algn="ctr">
          <a:solidFill>
            <a:schemeClr val="accent2">
              <a:hueOff val="-1065459"/>
              <a:satOff val="-469"/>
              <a:lumOff val="12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553" tIns="12700" rIns="88553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8085200" y="544945"/>
        <a:ext cx="803148" cy="803148"/>
      </dsp:txXfrm>
    </dsp:sp>
    <dsp:sp modelId="{62F8C5AF-4471-417E-9D53-E0D5DAF9B8D0}">
      <dsp:nvSpPr>
        <dsp:cNvPr id="0" name=""/>
        <dsp:cNvSpPr/>
      </dsp:nvSpPr>
      <dsp:spPr>
        <a:xfrm>
          <a:off x="6915149" y="3786008"/>
          <a:ext cx="3143249" cy="72"/>
        </a:xfrm>
        <a:prstGeom prst="rect">
          <a:avLst/>
        </a:prstGeom>
        <a:solidFill>
          <a:schemeClr val="accent2">
            <a:hueOff val="-1331824"/>
            <a:satOff val="-586"/>
            <a:lumOff val="1569"/>
            <a:alphaOff val="0"/>
          </a:schemeClr>
        </a:solidFill>
        <a:ln w="15875" cap="flat" cmpd="sng" algn="ctr">
          <a:solidFill>
            <a:schemeClr val="accent2">
              <a:hueOff val="-1331824"/>
              <a:satOff val="-586"/>
              <a:lumOff val="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6DC03D-BE7D-4B9D-BA51-CD15B6B7C513}">
      <dsp:nvSpPr>
        <dsp:cNvPr id="0" name=""/>
        <dsp:cNvSpPr/>
      </dsp:nvSpPr>
      <dsp:spPr>
        <a:xfrm>
          <a:off x="0" y="2758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21E9A8-BC6E-4416-BAB1-87C5491AA5E5}">
      <dsp:nvSpPr>
        <dsp:cNvPr id="0" name=""/>
        <dsp:cNvSpPr/>
      </dsp:nvSpPr>
      <dsp:spPr>
        <a:xfrm>
          <a:off x="0" y="2758"/>
          <a:ext cx="6797675" cy="1881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u="sng" kern="1200" cap="small" baseline="0" dirty="0"/>
            <a:t>Cecily Becker</a:t>
          </a:r>
        </a:p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Texas A&amp;M School of Law</a:t>
          </a:r>
        </a:p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0" i="0" kern="1200" dirty="0"/>
            <a:t>cbecker@law.tamu.edu</a:t>
          </a:r>
          <a:r>
            <a:rPr lang="en-US" sz="3100" kern="1200" dirty="0"/>
            <a:t> </a:t>
          </a:r>
        </a:p>
      </dsp:txBody>
      <dsp:txXfrm>
        <a:off x="0" y="2758"/>
        <a:ext cx="6797675" cy="1881464"/>
      </dsp:txXfrm>
    </dsp:sp>
    <dsp:sp modelId="{FBD9C3FB-10F5-4F6F-9E61-C60426D71861}">
      <dsp:nvSpPr>
        <dsp:cNvPr id="0" name=""/>
        <dsp:cNvSpPr/>
      </dsp:nvSpPr>
      <dsp:spPr>
        <a:xfrm>
          <a:off x="0" y="1884223"/>
          <a:ext cx="679767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A6BAE2-A2FD-4496-BEF7-16321B3F153F}">
      <dsp:nvSpPr>
        <dsp:cNvPr id="0" name=""/>
        <dsp:cNvSpPr/>
      </dsp:nvSpPr>
      <dsp:spPr>
        <a:xfrm>
          <a:off x="0" y="1884223"/>
          <a:ext cx="6797675" cy="1881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u="sng" kern="1200" cap="small" baseline="0" dirty="0"/>
            <a:t>Nasser </a:t>
          </a:r>
          <a:r>
            <a:rPr lang="en-US" sz="3100" b="1" u="sng" kern="1200" cap="small" baseline="0" dirty="0" err="1"/>
            <a:t>Siadet</a:t>
          </a:r>
          <a:r>
            <a:rPr lang="en-US" sz="3100" b="1" u="sng" kern="1200" cap="small" baseline="0" dirty="0"/>
            <a:t> </a:t>
          </a:r>
        </a:p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SMU Dedman School of Law</a:t>
          </a:r>
        </a:p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nsiadat@smu.edu</a:t>
          </a:r>
        </a:p>
      </dsp:txBody>
      <dsp:txXfrm>
        <a:off x="0" y="1884223"/>
        <a:ext cx="6797675" cy="1881464"/>
      </dsp:txXfrm>
    </dsp:sp>
    <dsp:sp modelId="{E0D31FAA-35D5-4286-93EF-1444337722B2}">
      <dsp:nvSpPr>
        <dsp:cNvPr id="0" name=""/>
        <dsp:cNvSpPr/>
      </dsp:nvSpPr>
      <dsp:spPr>
        <a:xfrm>
          <a:off x="0" y="3765688"/>
          <a:ext cx="67976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54F586-4260-43AB-AE2D-97363C28FE39}">
      <dsp:nvSpPr>
        <dsp:cNvPr id="0" name=""/>
        <dsp:cNvSpPr/>
      </dsp:nvSpPr>
      <dsp:spPr>
        <a:xfrm>
          <a:off x="0" y="3765688"/>
          <a:ext cx="6797675" cy="1881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u="sng" kern="1200" cap="small" baseline="0" dirty="0"/>
            <a:t>Andrea Downes</a:t>
          </a:r>
        </a:p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UNT Dallas College of Law </a:t>
          </a:r>
        </a:p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0" i="0" kern="1200" dirty="0"/>
            <a:t>Angela.Downes@untdallas.edu</a:t>
          </a:r>
          <a:r>
            <a:rPr lang="en-US" sz="3100" kern="1200" dirty="0"/>
            <a:t>  </a:t>
          </a:r>
        </a:p>
      </dsp:txBody>
      <dsp:txXfrm>
        <a:off x="0" y="3765688"/>
        <a:ext cx="6797675" cy="18814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A81869F-F6FC-6A0D-CE07-6B540E550EE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A6B6C1-6185-79F5-23C8-927538634E4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41E86C-C6B4-424D-8295-67D3386172F0}" type="datetimeFigureOut">
              <a:rPr lang="en-US" smtClean="0"/>
              <a:t>7/21/2026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75153B-EAEA-CF1E-30D7-16C2E64586B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72AFB7-47EE-893B-5887-BDC37DCA5F0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F94707-CAF6-40B0-A7EA-C5F3C63CBD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4112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988D07-B188-44E4-ABBB-6994C1A52936}" type="datetimeFigureOut">
              <a:rPr lang="en-US" smtClean="0"/>
              <a:t>7/21/2026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42455A-0D23-4EAB-9AF9-2CC2B3066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368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2455A-0D23-4EAB-9AF9-2CC2B3066B0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77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2455A-0D23-4EAB-9AF9-2CC2B3066B0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610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2455A-0D23-4EAB-9AF9-2CC2B3066B0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1773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2455A-0D23-4EAB-9AF9-2CC2B3066B0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7031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6A101-B121-9A6F-8432-A9623D5AD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EE7DED-66CC-01FA-2357-4170E7F10C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FDEDD5-4647-A47D-BC20-4F16E555CA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425355-B503-5840-E2E4-EA319D90F4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2455A-0D23-4EAB-9AF9-2CC2B3066B0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5503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56DAE-9E86-2D05-8FF6-4D1CEFFDC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77EAD3-8E51-24C9-F81D-3DAA9C8514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2D2745-83F6-F1AA-2CC3-1B11B4103E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80533-4DC8-F2C9-1AB7-E239074078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2455A-0D23-4EAB-9AF9-2CC2B3066B0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1685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2455A-0D23-4EAB-9AF9-2CC2B3066B0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951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63674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18782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32361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08489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65163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18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464DCA-A9BF-A892-3059-84E13570D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0702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46308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67757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19895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45913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CE0AB24-7427-4E0C-9E7C-B642B3170AF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6858000"/>
          </a:xfrm>
          <a:solidFill>
            <a:schemeClr val="accent6"/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E30A2A8-DADD-44CC-B8A3-9BFFD5E76B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2705101"/>
            <a:ext cx="7537703" cy="2926080"/>
          </a:xfrm>
          <a:solidFill>
            <a:schemeClr val="bg1">
              <a:alpha val="93000"/>
            </a:schemeClr>
          </a:solidFill>
        </p:spPr>
        <p:txBody>
          <a:bodyPr lIns="822960" tIns="91440" bIns="548640" anchor="b" anchorCtr="0">
            <a:noAutofit/>
          </a:bodyPr>
          <a:lstStyle>
            <a:lvl1pPr>
              <a:defRPr/>
            </a:lvl1pPr>
          </a:lstStyle>
          <a:p>
            <a:r>
              <a:rPr lang="en-US" sz="5400" dirty="0">
                <a:solidFill>
                  <a:schemeClr val="tx1"/>
                </a:solidFill>
              </a:rPr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783446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9">
            <a:extLst>
              <a:ext uri="{FF2B5EF4-FFF2-40B4-BE49-F238E27FC236}">
                <a16:creationId xmlns:a16="http://schemas.microsoft.com/office/drawing/2014/main" id="{8832B6D9-0469-48A5-A85E-8C5D8EF86B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z="4800" dirty="0">
                <a:solidFill>
                  <a:schemeClr val="tx1"/>
                </a:solidFill>
              </a:rPr>
              <a:t>Click to add title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8A8F00A-3EB2-4D4D-B4A7-990BB91D7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11">
            <a:extLst>
              <a:ext uri="{FF2B5EF4-FFF2-40B4-BE49-F238E27FC236}">
                <a16:creationId xmlns:a16="http://schemas.microsoft.com/office/drawing/2014/main" id="{4142A7E4-A56F-4FC2-A81D-36A83134A21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97280" y="2108201"/>
            <a:ext cx="10058399" cy="3760891"/>
          </a:xfrm>
        </p:spPr>
        <p:txBody>
          <a:bodyPr lIns="91440">
            <a:normAutofit/>
          </a:bodyPr>
          <a:lstStyle>
            <a:lvl1pPr marL="347472" indent="-347472">
              <a:spcBef>
                <a:spcPts val="1200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 sz="3000"/>
            </a:lvl1pPr>
            <a:lvl2pPr>
              <a:spcBef>
                <a:spcPts val="1200"/>
              </a:spcBef>
              <a:spcAft>
                <a:spcPts val="200"/>
              </a:spcAft>
              <a:defRPr sz="3000"/>
            </a:lvl2pPr>
            <a:lvl3pPr>
              <a:spcBef>
                <a:spcPts val="1200"/>
              </a:spcBef>
              <a:spcAft>
                <a:spcPts val="200"/>
              </a:spcAft>
              <a:defRPr sz="3000"/>
            </a:lvl3pPr>
            <a:lvl4pPr>
              <a:spcBef>
                <a:spcPts val="1200"/>
              </a:spcBef>
              <a:spcAft>
                <a:spcPts val="200"/>
              </a:spcAft>
              <a:defRPr sz="3000"/>
            </a:lvl4pPr>
            <a:lvl5pPr>
              <a:spcBef>
                <a:spcPts val="1200"/>
              </a:spcBef>
              <a:spcAft>
                <a:spcPts val="200"/>
              </a:spcAft>
              <a:defRPr sz="3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481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9">
            <a:extLst>
              <a:ext uri="{FF2B5EF4-FFF2-40B4-BE49-F238E27FC236}">
                <a16:creationId xmlns:a16="http://schemas.microsoft.com/office/drawing/2014/main" id="{8832B6D9-0469-48A5-A85E-8C5D8EF86B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z="4800" dirty="0">
                <a:solidFill>
                  <a:schemeClr val="tx1"/>
                </a:solidFill>
              </a:rPr>
              <a:t>Click to add title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8A8F00A-3EB2-4D4D-B4A7-990BB91D7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11">
            <a:extLst>
              <a:ext uri="{FF2B5EF4-FFF2-40B4-BE49-F238E27FC236}">
                <a16:creationId xmlns:a16="http://schemas.microsoft.com/office/drawing/2014/main" id="{4142A7E4-A56F-4FC2-A81D-36A83134A21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97280" y="2182849"/>
            <a:ext cx="10058399" cy="3956692"/>
          </a:xfrm>
        </p:spPr>
        <p:txBody>
          <a:bodyPr lIns="91440">
            <a:normAutofit/>
          </a:bodyPr>
          <a:lstStyle>
            <a:lvl1pPr marL="0" indent="0">
              <a:spcBef>
                <a:spcPts val="1200"/>
              </a:spcBef>
              <a:spcAft>
                <a:spcPts val="200"/>
              </a:spcAft>
              <a:buFont typeface="Arial" panose="020B0604020202020204" pitchFamily="34" charset="0"/>
              <a:buNone/>
              <a:defRPr sz="2400"/>
            </a:lvl1pPr>
            <a:lvl2pPr marL="384048" indent="-182880"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/>
            </a:lvl2pPr>
            <a:lvl3pPr>
              <a:spcBef>
                <a:spcPts val="1200"/>
              </a:spcBef>
              <a:spcAft>
                <a:spcPts val="200"/>
              </a:spcAft>
              <a:defRPr sz="2400"/>
            </a:lvl3pPr>
            <a:lvl4pPr>
              <a:spcBef>
                <a:spcPts val="1200"/>
              </a:spcBef>
              <a:spcAft>
                <a:spcPts val="200"/>
              </a:spcAft>
              <a:defRPr sz="2400"/>
            </a:lvl4pPr>
            <a:lvl5pPr>
              <a:spcBef>
                <a:spcPts val="1200"/>
              </a:spcBef>
              <a:spcAft>
                <a:spcPts val="200"/>
              </a:spcAft>
              <a:defRPr sz="24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053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9">
            <a:extLst>
              <a:ext uri="{FF2B5EF4-FFF2-40B4-BE49-F238E27FC236}">
                <a16:creationId xmlns:a16="http://schemas.microsoft.com/office/drawing/2014/main" id="{8832B6D9-0469-48A5-A85E-8C5D8EF86B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z="4800" dirty="0">
                <a:solidFill>
                  <a:schemeClr val="tx1"/>
                </a:solidFill>
              </a:rPr>
              <a:t>Click to add title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8A8F00A-3EB2-4D4D-B4A7-990BB91D7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11">
            <a:extLst>
              <a:ext uri="{FF2B5EF4-FFF2-40B4-BE49-F238E27FC236}">
                <a16:creationId xmlns:a16="http://schemas.microsoft.com/office/drawing/2014/main" id="{4142A7E4-A56F-4FC2-A81D-36A83134A21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97281" y="2183367"/>
            <a:ext cx="4998720" cy="3914850"/>
          </a:xfrm>
        </p:spPr>
        <p:txBody>
          <a:bodyPr lIns="91440">
            <a:normAutofit/>
          </a:bodyPr>
          <a:lstStyle>
            <a:lvl1pPr marL="0" indent="0">
              <a:spcBef>
                <a:spcPts val="1200"/>
              </a:spcBef>
              <a:spcAft>
                <a:spcPts val="200"/>
              </a:spcAft>
              <a:buFont typeface="Arial" panose="020B0604020202020204" pitchFamily="34" charset="0"/>
              <a:buNone/>
              <a:defRPr sz="2400"/>
            </a:lvl1pPr>
            <a:lvl2pPr marL="347472" indent="-182880"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/>
            </a:lvl2pPr>
            <a:lvl3pPr marL="566928" indent="-182880"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/>
            </a:lvl3pPr>
            <a:lvl4pPr marL="749808" indent="-182880"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/>
            </a:lvl4pPr>
            <a:lvl5pPr marL="932688" indent="-182880"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Content Placeholder 11">
            <a:extLst>
              <a:ext uri="{FF2B5EF4-FFF2-40B4-BE49-F238E27FC236}">
                <a16:creationId xmlns:a16="http://schemas.microsoft.com/office/drawing/2014/main" id="{BEAF6B01-7E55-3A14-DE85-588680B0910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503438" y="2183367"/>
            <a:ext cx="4672294" cy="3914850"/>
          </a:xfrm>
        </p:spPr>
        <p:txBody>
          <a:bodyPr lIns="91440">
            <a:normAutofit/>
          </a:bodyPr>
          <a:lstStyle>
            <a:lvl1pPr marL="0" indent="0">
              <a:spcBef>
                <a:spcPts val="1200"/>
              </a:spcBef>
              <a:spcAft>
                <a:spcPts val="200"/>
              </a:spcAft>
              <a:buFont typeface="Arial" panose="020B0604020202020204" pitchFamily="34" charset="0"/>
              <a:buNone/>
              <a:defRPr sz="2400"/>
            </a:lvl1pPr>
            <a:lvl2pPr marL="347472" indent="-182880"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/>
            </a:lvl2pPr>
            <a:lvl3pPr marL="566928" indent="-182880"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/>
            </a:lvl3pPr>
            <a:lvl4pPr marL="749808" indent="-182880"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/>
            </a:lvl4pPr>
            <a:lvl5pPr marL="932688" indent="-182880"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1363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4E322D5-1CC3-400A-A187-55543F0E8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Title 13">
            <a:extLst>
              <a:ext uri="{FF2B5EF4-FFF2-40B4-BE49-F238E27FC236}">
                <a16:creationId xmlns:a16="http://schemas.microsoft.com/office/drawing/2014/main" id="{EAD2187F-4097-47C0-8330-56262D32831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59485" y="640080"/>
            <a:ext cx="3690257" cy="2450676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0523EF1-B104-45FE-925A-5C7906FA18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7942633" y="3255512"/>
            <a:ext cx="34747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A958037-C140-4697-8EAF-21C950A0ECC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0936" y="640080"/>
            <a:ext cx="6912864" cy="5312664"/>
          </a:xfrm>
          <a:solidFill>
            <a:schemeClr val="accent6"/>
          </a:solidFill>
        </p:spPr>
        <p:txBody>
          <a:bodyPr>
            <a:normAutofit/>
          </a:bodyPr>
          <a:lstStyle>
            <a:lvl1pPr algn="ctr"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Content Placeholder 14">
            <a:extLst>
              <a:ext uri="{FF2B5EF4-FFF2-40B4-BE49-F238E27FC236}">
                <a16:creationId xmlns:a16="http://schemas.microsoft.com/office/drawing/2014/main" id="{44613BB0-E0E0-4B1C-9926-EBE53B5420E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859485" y="3429000"/>
            <a:ext cx="3690257" cy="2440094"/>
          </a:xfrm>
        </p:spPr>
        <p:txBody>
          <a:bodyPr lIns="9144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66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7560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80" r:id="rId14"/>
    <p:sldLayoutId id="2147483782" r:id="rId15"/>
    <p:sldLayoutId id="2147483788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54DCD9B2-D552-47A6-9FE2-15D7E8159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FC099B-5C57-83EE-9A9F-95DB6121CF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0000" y="639098"/>
            <a:ext cx="4813072" cy="3494790"/>
          </a:xfrm>
        </p:spPr>
        <p:txBody>
          <a:bodyPr>
            <a:normAutofit/>
          </a:bodyPr>
          <a:lstStyle/>
          <a:p>
            <a:r>
              <a:rPr lang="en-US"/>
              <a:t>Course No. </a:t>
            </a:r>
            <a:r>
              <a:rPr lang="en-US" b="0" i="0" u="none" strike="noStrike" baseline="0"/>
              <a:t>174328423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B73903-E080-07CF-38DD-9F26A5F794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9999" y="4455621"/>
            <a:ext cx="4829101" cy="1238616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Summer Seminar – 2026</a:t>
            </a:r>
          </a:p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FPD – N.D. Tex. 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1A16D324-AC08-5225-5D43-F53000DF7B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921" y="640081"/>
            <a:ext cx="5054156" cy="5054156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CE0A9EA-62FA-4F43-BEF6-7BBBB3F90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32349" y="4294754"/>
            <a:ext cx="43891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CCE25F7F-C10E-4478-90C0-93B61E638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8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Rectangle 127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2" name="Rectangle 131">
            <a:extLst>
              <a:ext uri="{FF2B5EF4-FFF2-40B4-BE49-F238E27FC236}">
                <a16:creationId xmlns:a16="http://schemas.microsoft.com/office/drawing/2014/main" id="{548B4202-DCD5-4F8C-B481-743A989A9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C834208-78D3-55FF-0568-AC7434753C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3999" y="4550230"/>
            <a:ext cx="10909073" cy="95790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700">
                <a:solidFill>
                  <a:schemeClr val="tx1">
                    <a:lumMod val="85000"/>
                    <a:lumOff val="15000"/>
                  </a:schemeClr>
                </a:solidFill>
              </a:rPr>
              <a:t>Mentoring Minute No. One:  Finding Mentees</a:t>
            </a:r>
          </a:p>
        </p:txBody>
      </p:sp>
      <p:pic>
        <p:nvPicPr>
          <p:cNvPr id="12" name="Picture Placeholder 11" descr="A group of men posing for a picture&#10;&#10;Description automatically generated with medium confidence">
            <a:extLst>
              <a:ext uri="{FF2B5EF4-FFF2-40B4-BE49-F238E27FC236}">
                <a16:creationId xmlns:a16="http://schemas.microsoft.com/office/drawing/2014/main" id="{27ABB203-3FF3-994C-9C68-40D1B3AE2CC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r="2" b="6188"/>
          <a:stretch>
            <a:fillRect/>
          </a:stretch>
        </p:blipFill>
        <p:spPr>
          <a:xfrm>
            <a:off x="-1" y="-2"/>
            <a:ext cx="6050281" cy="424281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38B0437-4B1A-6737-6370-7D6098E85C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386" r="39020" b="2"/>
          <a:stretch>
            <a:fillRect/>
          </a:stretch>
        </p:blipFill>
        <p:spPr>
          <a:xfrm rot="5400000">
            <a:off x="7045452" y="-903730"/>
            <a:ext cx="4242815" cy="6050279"/>
          </a:xfrm>
          <a:prstGeom prst="rect">
            <a:avLst/>
          </a:prstGeom>
        </p:spPr>
      </p:pic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F7F57F6B-E621-4E40-A34D-2FE12902A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086" y="5645296"/>
            <a:ext cx="105156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Rectangle 135">
            <a:extLst>
              <a:ext uri="{FF2B5EF4-FFF2-40B4-BE49-F238E27FC236}">
                <a16:creationId xmlns:a16="http://schemas.microsoft.com/office/drawing/2014/main" id="{8EE702CF-91CE-4661-ACBF-3C8160D1B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879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103E59AE-44F8-4FB9-BF05-C888FE3E1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E44E67-57A4-9825-9E94-C2B258A68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259" y="634946"/>
            <a:ext cx="3372529" cy="505590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Goals 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752F38C-F560-47AA-90AD-209F39C041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35022" y="1791298"/>
            <a:ext cx="0" cy="27432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8B6B14AE-589A-45CC-A30D-41995FC1F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E84A3BD-4A75-C170-53B0-938226F5DF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7721422"/>
              </p:ext>
            </p:extLst>
          </p:nvPr>
        </p:nvGraphicFramePr>
        <p:xfrm>
          <a:off x="4648201" y="639763"/>
          <a:ext cx="6910387" cy="5051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481632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8F0A37D-2337-4AAF-98B0-7E4E9B98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A06819-AA5B-295D-8572-4858952DA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Why bother?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15CCCF0-E573-463A-9760-1FDC0B2CF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F7234D70-FB65-4E99-985E-64D219674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AB34647-3419-FDB2-EED9-6EA6E1BDF6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5787121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66731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E1530B0-6F96-46C0-8B3E-3215CB75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4910CF-1B56-45D3-960A-E89F7B3B9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A06819-AA5B-295D-8572-4858952DA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How to find mentees?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AB34647-3419-FDB2-EED9-6EA6E1BDF6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6555523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27919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6A5E37-CE4D-D6FA-8FC8-1B35CE575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2D1A3C-850A-5EA7-5ECC-FA178BF5E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9754" y="639097"/>
            <a:ext cx="6253317" cy="36860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>
                <a:solidFill>
                  <a:schemeClr val="tx1">
                    <a:lumMod val="85000"/>
                    <a:lumOff val="15000"/>
                  </a:schemeClr>
                </a:solidFill>
              </a:rPr>
              <a:t>When?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CDBFD-564F-87C6-9C4D-384ED6FA62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9753" y="4672739"/>
            <a:ext cx="6269347" cy="102149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cap="all" spc="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Whenever!  </a:t>
            </a:r>
            <a:endParaRPr lang="en-US" b="0" i="0" cap="all" spc="200" dirty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</p:txBody>
      </p:sp>
      <p:pic>
        <p:nvPicPr>
          <p:cNvPr id="5" name="Picture 4" descr="Calendar dates">
            <a:extLst>
              <a:ext uri="{FF2B5EF4-FFF2-40B4-BE49-F238E27FC236}">
                <a16:creationId xmlns:a16="http://schemas.microsoft.com/office/drawing/2014/main" id="{9895B579-B2A3-42B1-B647-01C4A12094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984" r="28899" b="-2"/>
          <a:stretch>
            <a:fillRect/>
          </a:stretch>
        </p:blipFill>
        <p:spPr>
          <a:xfrm>
            <a:off x="-1" y="1"/>
            <a:ext cx="4635315" cy="6857999"/>
          </a:xfrm>
          <a:prstGeom prst="rect">
            <a:avLst/>
          </a:prstGeom>
        </p:spPr>
      </p:pic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27754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2721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0B73CF-4323-86A5-5D22-F25DFEB65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8CB54FC-0B2A-4107-9A70-958B90B76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EB033E-749E-0A38-8CAF-ECA665EA7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1685" y="634946"/>
            <a:ext cx="5127171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How to be a (good) mentor?</a:t>
            </a:r>
          </a:p>
        </p:txBody>
      </p:sp>
      <p:pic>
        <p:nvPicPr>
          <p:cNvPr id="6" name="Content Placeholder 5" descr="A person in a suit&#10;&#10;Description automatically generated with low confidence">
            <a:extLst>
              <a:ext uri="{FF2B5EF4-FFF2-40B4-BE49-F238E27FC236}">
                <a16:creationId xmlns:a16="http://schemas.microsoft.com/office/drawing/2014/main" id="{614BED23-786C-B16F-4362-10680F7C62FE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3"/>
          <a:srcRect b="177"/>
          <a:stretch>
            <a:fillRect/>
          </a:stretch>
        </p:blipFill>
        <p:spPr>
          <a:xfrm>
            <a:off x="1448515" y="645106"/>
            <a:ext cx="3504701" cy="5247747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855A9B5-1710-4B19-B0F1-CDFDD4ED5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14044" y="2246569"/>
            <a:ext cx="4572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6184E-0786-40FF-DE9D-577939E2C2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1684" y="2407436"/>
            <a:ext cx="5127172" cy="3461658"/>
          </a:xfrm>
        </p:spPr>
        <p:txBody>
          <a:bodyPr vert="horz" lIns="0" tIns="45720" rIns="0" bIns="45720" rtlCol="0">
            <a:normAutofit/>
          </a:bodyPr>
          <a:lstStyle/>
          <a:p>
            <a:pPr>
              <a:buFont typeface="Calibri" panose="020F0502020204030204" pitchFamily="34" charset="0"/>
            </a:pPr>
            <a:r>
              <a:rPr lang="en-US" b="0" i="0" u="none" strike="noStrike" baseline="0" dirty="0"/>
              <a:t>WW</a:t>
            </a:r>
            <a:r>
              <a:rPr lang="en-US" dirty="0"/>
              <a:t>JD</a:t>
            </a:r>
            <a:endParaRPr lang="en-US" b="0" i="0" u="none" strike="noStrike" baseline="0" dirty="0"/>
          </a:p>
          <a:p>
            <a:pPr lvl="1">
              <a:buFont typeface="Calibri" panose="020F0502020204030204" pitchFamily="34" charset="0"/>
            </a:pPr>
            <a:r>
              <a:rPr lang="en-US" dirty="0"/>
              <a:t>Genuine interest </a:t>
            </a:r>
          </a:p>
          <a:p>
            <a:pPr lvl="1">
              <a:buFont typeface="Calibri" panose="020F0502020204030204" pitchFamily="34" charset="0"/>
            </a:pPr>
            <a:r>
              <a:rPr lang="en-US" dirty="0"/>
              <a:t>Treat your mentee like a lawyer</a:t>
            </a:r>
          </a:p>
          <a:p>
            <a:pPr lvl="1">
              <a:buFont typeface="Calibri" panose="020F0502020204030204" pitchFamily="34" charset="0"/>
            </a:pPr>
            <a:r>
              <a:rPr lang="en-US" dirty="0"/>
              <a:t>Substantive work and feedback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AA76026-5689-4584-8D93-D71D739E6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359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49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Rectangle 151">
            <a:extLst>
              <a:ext uri="{FF2B5EF4-FFF2-40B4-BE49-F238E27FC236}">
                <a16:creationId xmlns:a16="http://schemas.microsoft.com/office/drawing/2014/main" id="{24E4FB28-D425-4B2B-83EC-7F2C0FBDF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8" y="0"/>
            <a:ext cx="12191985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33" name="Picture 32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D96A23D4-DA05-A028-ACA2-F761B2FEDF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671" r="43552"/>
          <a:stretch>
            <a:fillRect/>
          </a:stretch>
        </p:blipFill>
        <p:spPr>
          <a:xfrm>
            <a:off x="20" y="3579"/>
            <a:ext cx="6014565" cy="6854421"/>
          </a:xfrm>
          <a:prstGeom prst="rect">
            <a:avLst/>
          </a:prstGeom>
        </p:spPr>
      </p:pic>
      <p:sp>
        <p:nvSpPr>
          <p:cNvPr id="153" name="Rectangle 152">
            <a:extLst>
              <a:ext uri="{FF2B5EF4-FFF2-40B4-BE49-F238E27FC236}">
                <a16:creationId xmlns:a16="http://schemas.microsoft.com/office/drawing/2014/main" id="{96EEF187-8434-4B76-BE40-006EEBB26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14585" cy="6858000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C8C2A-D6A8-4036-9B23-884C34482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543" y="1480782"/>
            <a:ext cx="3971498" cy="38964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>
                <a:solidFill>
                  <a:schemeClr val="tx1"/>
                </a:solidFill>
              </a:rPr>
              <a:t>Thank you!</a:t>
            </a:r>
          </a:p>
        </p:txBody>
      </p:sp>
      <p:pic>
        <p:nvPicPr>
          <p:cNvPr id="31" name="Picture Placeholder 30" descr="A group of men posing for a photo&#10;&#10;Description automatically generated">
            <a:extLst>
              <a:ext uri="{FF2B5EF4-FFF2-40B4-BE49-F238E27FC236}">
                <a16:creationId xmlns:a16="http://schemas.microsoft.com/office/drawing/2014/main" id="{10D87999-ADA3-1990-906E-C71B230C026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t="8928" r="-3" b="-3"/>
          <a:stretch>
            <a:fillRect/>
          </a:stretch>
        </p:blipFill>
        <p:spPr>
          <a:xfrm>
            <a:off x="6883401" y="803191"/>
            <a:ext cx="4516920" cy="238591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55294-59B0-43EB-94D1-0BF9E17544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3401" y="3676052"/>
            <a:ext cx="4516920" cy="2375756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n-US"/>
              <a:t>T.W. Brown</a:t>
            </a:r>
          </a:p>
          <a:p>
            <a:r>
              <a:rPr lang="en-US"/>
              <a:t>(214) 673-6769</a:t>
            </a:r>
          </a:p>
          <a:p>
            <a:r>
              <a:rPr lang="en-US"/>
              <a:t>Taylor_W_Brown@fd.org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7430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C099B-5C57-83EE-9A9F-95DB6121CF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0000" y="639098"/>
            <a:ext cx="4813072" cy="3494790"/>
          </a:xfrm>
        </p:spPr>
        <p:txBody>
          <a:bodyPr>
            <a:normAutofit/>
          </a:bodyPr>
          <a:lstStyle/>
          <a:p>
            <a:r>
              <a:rPr lang="en-US"/>
              <a:t>Course No. </a:t>
            </a:r>
            <a:r>
              <a:rPr lang="en-US" b="0" i="0" u="none" strike="noStrike" baseline="0"/>
              <a:t>174328423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B73903-E080-07CF-38DD-9F26A5F794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9999" y="4455621"/>
            <a:ext cx="4829101" cy="1238616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Summer Seminar – 2026</a:t>
            </a:r>
          </a:p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FPD – N.D. Tex. 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1A16D324-AC08-5225-5D43-F53000DF7B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921" y="640081"/>
            <a:ext cx="5054156" cy="5054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4531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E6FD3E-3033-4D44-9759-980DCC3E7F47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AA887178-918B-41B5-90B5-AF84E76A422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FDF0338-C524-4CF6-9268-3569B65741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{ED76BADB-2478-4B65-BF69-379F511AC443}tf22581678_win32</Template>
  <TotalTime>848</TotalTime>
  <Words>173</Words>
  <Application>Microsoft Office PowerPoint</Application>
  <PresentationFormat>Widescreen</PresentationFormat>
  <Paragraphs>43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Arial</vt:lpstr>
      <vt:lpstr>Calibri</vt:lpstr>
      <vt:lpstr>Calibri Light</vt:lpstr>
      <vt:lpstr>RetrospectVTI</vt:lpstr>
      <vt:lpstr>Course No. 174328423</vt:lpstr>
      <vt:lpstr>Mentoring Minute No. One:  Finding Mentees</vt:lpstr>
      <vt:lpstr>Goals </vt:lpstr>
      <vt:lpstr>Why bother? </vt:lpstr>
      <vt:lpstr>How to find mentees? </vt:lpstr>
      <vt:lpstr>When?   </vt:lpstr>
      <vt:lpstr>How to be a (good) mentor?</vt:lpstr>
      <vt:lpstr>Thank you!</vt:lpstr>
      <vt:lpstr>Course No. 174328423</vt:lpstr>
    </vt:vector>
  </TitlesOfParts>
  <Company>Federal Defender 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Originalism &amp; Ethics</dc:title>
  <dc:creator>Taylor W Brown</dc:creator>
  <cp:lastModifiedBy>Taylor W Brown</cp:lastModifiedBy>
  <cp:revision>7</cp:revision>
  <dcterms:created xsi:type="dcterms:W3CDTF">2024-07-12T15:25:21Z</dcterms:created>
  <dcterms:modified xsi:type="dcterms:W3CDTF">2026-07-21T20:00:14Z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