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4" r:id="rId4"/>
  </p:sldMasterIdLst>
  <p:notesMasterIdLst>
    <p:notesMasterId r:id="rId18"/>
  </p:notesMasterIdLst>
  <p:handoutMasterIdLst>
    <p:handoutMasterId r:id="rId19"/>
  </p:handoutMasterIdLst>
  <p:sldIdLst>
    <p:sldId id="331" r:id="rId5"/>
    <p:sldId id="295" r:id="rId6"/>
    <p:sldId id="296" r:id="rId7"/>
    <p:sldId id="298" r:id="rId8"/>
    <p:sldId id="327" r:id="rId9"/>
    <p:sldId id="334" r:id="rId10"/>
    <p:sldId id="332" r:id="rId11"/>
    <p:sldId id="335" r:id="rId12"/>
    <p:sldId id="333" r:id="rId13"/>
    <p:sldId id="336" r:id="rId14"/>
    <p:sldId id="337" r:id="rId15"/>
    <p:sldId id="338" r:id="rId16"/>
    <p:sldId id="33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398C28-260D-4B77-9BD8-01E4853CE355}" v="341" dt="2026-07-21T20:29:28.666"/>
  </p1510:revLst>
</p1510:revInfo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1293" autoAdjust="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outlineViewPr>
    <p:cViewPr>
      <p:scale>
        <a:sx n="33" d="100"/>
        <a:sy n="33" d="100"/>
      </p:scale>
      <p:origin x="0" y="-48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 W Brown" userId="0f2020af-9c10-4c65-8504-f68f10e9189e" providerId="ADAL" clId="{D12C8F7F-6A6A-4DDB-A9AE-2DCAD5C04FA5}"/>
    <pc:docChg chg="undo custSel addSld delSld modSld sldOrd">
      <pc:chgData name="Taylor W Brown" userId="0f2020af-9c10-4c65-8504-f68f10e9189e" providerId="ADAL" clId="{D12C8F7F-6A6A-4DDB-A9AE-2DCAD5C04FA5}" dt="2026-04-30T15:37:03.422" v="2540" actId="26606"/>
      <pc:docMkLst>
        <pc:docMk/>
      </pc:docMkLst>
      <pc:sldChg chg="addSp delSp modSp mod setClrOvrMap">
        <pc:chgData name="Taylor W Brown" userId="0f2020af-9c10-4c65-8504-f68f10e9189e" providerId="ADAL" clId="{D12C8F7F-6A6A-4DDB-A9AE-2DCAD5C04FA5}" dt="2026-04-30T15:37:03.422" v="2540" actId="26606"/>
        <pc:sldMkLst>
          <pc:docMk/>
          <pc:sldMk cId="850743011" sldId="264"/>
        </pc:sldMkLst>
        <pc:spChg chg="mo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2" creationId="{BBEC8C2A-D6A8-4036-9B23-884C344822B0}"/>
          </ac:spMkLst>
        </pc:spChg>
        <pc:spChg chg="mod or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3" creationId="{6E155294-59B0-43EB-94D1-0BF9E1754452}"/>
          </ac:spMkLst>
        </pc:spChg>
        <pc:spChg chg="add del mod">
          <ac:chgData name="Taylor W Brown" userId="0f2020af-9c10-4c65-8504-f68f10e9189e" providerId="ADAL" clId="{D12C8F7F-6A6A-4DDB-A9AE-2DCAD5C04FA5}" dt="2026-04-30T15:30:01.993" v="2479"/>
          <ac:spMkLst>
            <pc:docMk/>
            <pc:sldMk cId="850743011" sldId="264"/>
            <ac:spMk id="5" creationId="{BF16BE2D-DE7B-04F6-C143-A2FC42B10405}"/>
          </ac:spMkLst>
        </pc:spChg>
        <pc:spChg chg="add del mod">
          <ac:chgData name="Taylor W Brown" userId="0f2020af-9c10-4c65-8504-f68f10e9189e" providerId="ADAL" clId="{D12C8F7F-6A6A-4DDB-A9AE-2DCAD5C04FA5}" dt="2026-04-30T15:34:37.400" v="2491"/>
          <ac:spMkLst>
            <pc:docMk/>
            <pc:sldMk cId="850743011" sldId="264"/>
            <ac:spMk id="13" creationId="{5F77289F-57A6-395D-088B-9523C363B4EE}"/>
          </ac:spMkLst>
        </pc:spChg>
        <pc:spChg chg="add del mod">
          <ac:chgData name="Taylor W Brown" userId="0f2020af-9c10-4c65-8504-f68f10e9189e" providerId="ADAL" clId="{D12C8F7F-6A6A-4DDB-A9AE-2DCAD5C04FA5}" dt="2026-04-30T15:34:57.665" v="2496"/>
          <ac:spMkLst>
            <pc:docMk/>
            <pc:sldMk cId="850743011" sldId="264"/>
            <ac:spMk id="17" creationId="{1A4042F0-50AC-A93D-6AAE-B01A488BD085}"/>
          </ac:spMkLst>
        </pc:spChg>
        <pc:spChg chg="add del mod">
          <ac:chgData name="Taylor W Brown" userId="0f2020af-9c10-4c65-8504-f68f10e9189e" providerId="ADAL" clId="{D12C8F7F-6A6A-4DDB-A9AE-2DCAD5C04FA5}" dt="2026-04-30T15:35:15.298" v="2502"/>
          <ac:spMkLst>
            <pc:docMk/>
            <pc:sldMk cId="850743011" sldId="264"/>
            <ac:spMk id="21" creationId="{6C92D71A-8A87-3E8C-9847-C598B5C4893C}"/>
          </ac:spMkLst>
        </pc:spChg>
        <pc:spChg chg="add del mod">
          <ac:chgData name="Taylor W Brown" userId="0f2020af-9c10-4c65-8504-f68f10e9189e" providerId="ADAL" clId="{D12C8F7F-6A6A-4DDB-A9AE-2DCAD5C04FA5}" dt="2026-04-30T15:35:50.959" v="2515" actId="931"/>
          <ac:spMkLst>
            <pc:docMk/>
            <pc:sldMk cId="850743011" sldId="264"/>
            <ac:spMk id="25" creationId="{F046A4D5-9DCB-4F93-37DE-D7302187E67A}"/>
          </ac:spMkLst>
        </pc:spChg>
        <pc:spChg chg="add del mod">
          <ac:chgData name="Taylor W Brown" userId="0f2020af-9c10-4c65-8504-f68f10e9189e" providerId="ADAL" clId="{D12C8F7F-6A6A-4DDB-A9AE-2DCAD5C04FA5}" dt="2026-04-30T15:36:00.247" v="2520"/>
          <ac:spMkLst>
            <pc:docMk/>
            <pc:sldMk cId="850743011" sldId="264"/>
            <ac:spMk id="29" creationId="{548FD5D9-F036-11D8-299D-626FFE5BCA35}"/>
          </ac:spMkLst>
        </pc:spChg>
        <pc:spChg chg="del">
          <ac:chgData name="Taylor W Brown" userId="0f2020af-9c10-4c65-8504-f68f10e9189e" providerId="ADAL" clId="{D12C8F7F-6A6A-4DDB-A9AE-2DCAD5C04FA5}" dt="2026-04-30T15:34:06.337" v="2487" actId="26606"/>
          <ac:spMkLst>
            <pc:docMk/>
            <pc:sldMk cId="850743011" sldId="264"/>
            <ac:spMk id="39" creationId="{416A0E3C-60E6-4F39-BC55-5F7C224E1F7C}"/>
          </ac:spMkLst>
        </pc:spChg>
        <pc:spChg chg="del">
          <ac:chgData name="Taylor W Brown" userId="0f2020af-9c10-4c65-8504-f68f10e9189e" providerId="ADAL" clId="{D12C8F7F-6A6A-4DDB-A9AE-2DCAD5C04FA5}" dt="2026-04-30T15:34:06.337" v="2487" actId="26606"/>
          <ac:spMkLst>
            <pc:docMk/>
            <pc:sldMk cId="850743011" sldId="264"/>
            <ac:spMk id="43" creationId="{873ECEC8-0F24-45B8-950F-35FC94BCEAC8}"/>
          </ac:spMkLst>
        </pc:spChg>
        <pc:spChg chg="del">
          <ac:chgData name="Taylor W Brown" userId="0f2020af-9c10-4c65-8504-f68f10e9189e" providerId="ADAL" clId="{D12C8F7F-6A6A-4DDB-A9AE-2DCAD5C04FA5}" dt="2026-04-30T15:34:06.337" v="2487" actId="26606"/>
          <ac:spMkLst>
            <pc:docMk/>
            <pc:sldMk cId="850743011" sldId="264"/>
            <ac:spMk id="47" creationId="{8B53612E-ADB2-4457-9688-89506397AF28}"/>
          </ac:spMkLst>
        </pc:spChg>
        <pc:spChg chg="add del">
          <ac:chgData name="Taylor W Brown" userId="0f2020af-9c10-4c65-8504-f68f10e9189e" providerId="ADAL" clId="{D12C8F7F-6A6A-4DDB-A9AE-2DCAD5C04FA5}" dt="2026-04-30T15:35:40.333" v="2513" actId="26606"/>
          <ac:spMkLst>
            <pc:docMk/>
            <pc:sldMk cId="850743011" sldId="264"/>
            <ac:spMk id="52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40.333" v="2513" actId="26606"/>
          <ac:spMkLst>
            <pc:docMk/>
            <pc:sldMk cId="850743011" sldId="264"/>
            <ac:spMk id="56" creationId="{D40791F6-715D-481A-9C4A-3645AECFD5A0}"/>
          </ac:spMkLst>
        </pc:spChg>
        <pc:spChg chg="add del">
          <ac:chgData name="Taylor W Brown" userId="0f2020af-9c10-4c65-8504-f68f10e9189e" providerId="ADAL" clId="{D12C8F7F-6A6A-4DDB-A9AE-2DCAD5C04FA5}" dt="2026-04-30T15:35:40.333" v="2513" actId="26606"/>
          <ac:spMkLst>
            <pc:docMk/>
            <pc:sldMk cId="850743011" sldId="264"/>
            <ac:spMk id="60" creationId="{811CBAFA-D7E0-40A7-BB94-2C05304B407B}"/>
          </ac:spMkLst>
        </pc:spChg>
        <pc:spChg chg="add del">
          <ac:chgData name="Taylor W Brown" userId="0f2020af-9c10-4c65-8504-f68f10e9189e" providerId="ADAL" clId="{D12C8F7F-6A6A-4DDB-A9AE-2DCAD5C04FA5}" dt="2026-04-30T15:35:35.013" v="2506" actId="26606"/>
          <ac:spMkLst>
            <pc:docMk/>
            <pc:sldMk cId="850743011" sldId="264"/>
            <ac:spMk id="65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35.013" v="2506" actId="26606"/>
          <ac:spMkLst>
            <pc:docMk/>
            <pc:sldMk cId="850743011" sldId="264"/>
            <ac:spMk id="69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5:35.013" v="2506" actId="26606"/>
          <ac:spMkLst>
            <pc:docMk/>
            <pc:sldMk cId="850743011" sldId="264"/>
            <ac:spMk id="71" creationId="{95B38FD6-641F-41BF-B466-C1C6366420F0}"/>
          </ac:spMkLst>
        </pc:spChg>
        <pc:spChg chg="add del">
          <ac:chgData name="Taylor W Brown" userId="0f2020af-9c10-4c65-8504-f68f10e9189e" providerId="ADAL" clId="{D12C8F7F-6A6A-4DDB-A9AE-2DCAD5C04FA5}" dt="2026-04-30T15:35:35.013" v="2506" actId="26606"/>
          <ac:spMkLst>
            <pc:docMk/>
            <pc:sldMk cId="850743011" sldId="264"/>
            <ac:spMk id="75" creationId="{1FE461C7-FF45-427F-83D7-18DFBD48188D}"/>
          </ac:spMkLst>
        </pc:spChg>
        <pc:spChg chg="add del">
          <ac:chgData name="Taylor W Brown" userId="0f2020af-9c10-4c65-8504-f68f10e9189e" providerId="ADAL" clId="{D12C8F7F-6A6A-4DDB-A9AE-2DCAD5C04FA5}" dt="2026-04-30T15:35:38.322" v="2508" actId="26606"/>
          <ac:spMkLst>
            <pc:docMk/>
            <pc:sldMk cId="850743011" sldId="264"/>
            <ac:spMk id="77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38.322" v="2508" actId="26606"/>
          <ac:spMkLst>
            <pc:docMk/>
            <pc:sldMk cId="850743011" sldId="264"/>
            <ac:spMk id="79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5:39.707" v="2510" actId="26606"/>
          <ac:spMkLst>
            <pc:docMk/>
            <pc:sldMk cId="850743011" sldId="264"/>
            <ac:spMk id="82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39.707" v="2510" actId="26606"/>
          <ac:spMkLst>
            <pc:docMk/>
            <pc:sldMk cId="850743011" sldId="264"/>
            <ac:spMk id="84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5:39.707" v="2510" actId="26606"/>
          <ac:spMkLst>
            <pc:docMk/>
            <pc:sldMk cId="850743011" sldId="264"/>
            <ac:spMk id="85" creationId="{95B38FD6-641F-41BF-B466-C1C6366420F0}"/>
          </ac:spMkLst>
        </pc:spChg>
        <pc:spChg chg="add del">
          <ac:chgData name="Taylor W Brown" userId="0f2020af-9c10-4c65-8504-f68f10e9189e" providerId="ADAL" clId="{D12C8F7F-6A6A-4DDB-A9AE-2DCAD5C04FA5}" dt="2026-04-30T15:35:39.707" v="2510" actId="26606"/>
          <ac:spMkLst>
            <pc:docMk/>
            <pc:sldMk cId="850743011" sldId="264"/>
            <ac:spMk id="87" creationId="{1FE461C7-FF45-427F-83D7-18DFBD48188D}"/>
          </ac:spMkLst>
        </pc:spChg>
        <pc:spChg chg="add del">
          <ac:chgData name="Taylor W Brown" userId="0f2020af-9c10-4c65-8504-f68f10e9189e" providerId="ADAL" clId="{D12C8F7F-6A6A-4DDB-A9AE-2DCAD5C04FA5}" dt="2026-04-30T15:35:40.333" v="2512" actId="26606"/>
          <ac:spMkLst>
            <pc:docMk/>
            <pc:sldMk cId="850743011" sldId="264"/>
            <ac:spMk id="89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5:40.333" v="2512" actId="26606"/>
          <ac:spMkLst>
            <pc:docMk/>
            <pc:sldMk cId="850743011" sldId="264"/>
            <ac:spMk id="91" creationId="{80861964-D86C-4A50-8F6D-B466384A61B1}"/>
          </ac:spMkLst>
        </pc:spChg>
        <pc:spChg chg="add del">
          <ac:chgData name="Taylor W Brown" userId="0f2020af-9c10-4c65-8504-f68f10e9189e" providerId="ADAL" clId="{D12C8F7F-6A6A-4DDB-A9AE-2DCAD5C04FA5}" dt="2026-04-30T15:35:40.333" v="2512" actId="26606"/>
          <ac:spMkLst>
            <pc:docMk/>
            <pc:sldMk cId="850743011" sldId="264"/>
            <ac:spMk id="93" creationId="{F2BDE551-930A-4FE1-8434-09824E3247E6}"/>
          </ac:spMkLst>
        </pc:spChg>
        <pc:spChg chg="add del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95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97" creationId="{13BCCAE5-A35B-4B66-A4A7-E23C34A403A4}"/>
          </ac:spMkLst>
        </pc:spChg>
        <pc:spChg chg="add del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99" creationId="{FEC9799F-A0B8-45B9-8164-71F2838922CE}"/>
          </ac:spMkLst>
        </pc:spChg>
        <pc:spChg chg="add del">
          <ac:chgData name="Taylor W Brown" userId="0f2020af-9c10-4c65-8504-f68f10e9189e" providerId="ADAL" clId="{D12C8F7F-6A6A-4DDB-A9AE-2DCAD5C04FA5}" dt="2026-04-30T15:36:19.633" v="2527" actId="26606"/>
          <ac:spMkLst>
            <pc:docMk/>
            <pc:sldMk cId="850743011" sldId="264"/>
            <ac:spMk id="104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19.633" v="2527" actId="26606"/>
          <ac:spMkLst>
            <pc:docMk/>
            <pc:sldMk cId="850743011" sldId="264"/>
            <ac:spMk id="108" creationId="{D40791F6-715D-481A-9C4A-3645AECFD5A0}"/>
          </ac:spMkLst>
        </pc:spChg>
        <pc:spChg chg="add del">
          <ac:chgData name="Taylor W Brown" userId="0f2020af-9c10-4c65-8504-f68f10e9189e" providerId="ADAL" clId="{D12C8F7F-6A6A-4DDB-A9AE-2DCAD5C04FA5}" dt="2026-04-30T15:36:19.633" v="2527" actId="26606"/>
          <ac:spMkLst>
            <pc:docMk/>
            <pc:sldMk cId="850743011" sldId="264"/>
            <ac:spMk id="112" creationId="{811CBAFA-D7E0-40A7-BB94-2C05304B407B}"/>
          </ac:spMkLst>
        </pc:spChg>
        <pc:spChg chg="add del">
          <ac:chgData name="Taylor W Brown" userId="0f2020af-9c10-4c65-8504-f68f10e9189e" providerId="ADAL" clId="{D12C8F7F-6A6A-4DDB-A9AE-2DCAD5C04FA5}" dt="2026-04-30T15:36:31.421" v="2529" actId="26606"/>
          <ac:spMkLst>
            <pc:docMk/>
            <pc:sldMk cId="850743011" sldId="264"/>
            <ac:spMk id="114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31.421" v="2529" actId="26606"/>
          <ac:spMkLst>
            <pc:docMk/>
            <pc:sldMk cId="850743011" sldId="264"/>
            <ac:spMk id="116" creationId="{F4FAA6B4-BAFB-4474-9B14-DC83A9096513}"/>
          </ac:spMkLst>
        </pc:spChg>
        <pc:spChg chg="add del">
          <ac:chgData name="Taylor W Brown" userId="0f2020af-9c10-4c65-8504-f68f10e9189e" providerId="ADAL" clId="{D12C8F7F-6A6A-4DDB-A9AE-2DCAD5C04FA5}" dt="2026-04-30T15:36:31.421" v="2529" actId="26606"/>
          <ac:spMkLst>
            <pc:docMk/>
            <pc:sldMk cId="850743011" sldId="264"/>
            <ac:spMk id="118" creationId="{DB148495-5F82-48E2-A76C-C8E1C8949940}"/>
          </ac:spMkLst>
        </pc:spChg>
        <pc:spChg chg="add del">
          <ac:chgData name="Taylor W Brown" userId="0f2020af-9c10-4c65-8504-f68f10e9189e" providerId="ADAL" clId="{D12C8F7F-6A6A-4DDB-A9AE-2DCAD5C04FA5}" dt="2026-04-30T15:36:43.123" v="2531" actId="26606"/>
          <ac:spMkLst>
            <pc:docMk/>
            <pc:sldMk cId="850743011" sldId="264"/>
            <ac:spMk id="120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43.123" v="2531" actId="26606"/>
          <ac:spMkLst>
            <pc:docMk/>
            <pc:sldMk cId="850743011" sldId="264"/>
            <ac:spMk id="122" creationId="{B0E58038-8ACE-4AD9-B404-25C603550D83}"/>
          </ac:spMkLst>
        </pc:spChg>
        <pc:spChg chg="add del">
          <ac:chgData name="Taylor W Brown" userId="0f2020af-9c10-4c65-8504-f68f10e9189e" providerId="ADAL" clId="{D12C8F7F-6A6A-4DDB-A9AE-2DCAD5C04FA5}" dt="2026-04-30T15:36:43.123" v="2531" actId="26606"/>
          <ac:spMkLst>
            <pc:docMk/>
            <pc:sldMk cId="850743011" sldId="264"/>
            <ac:spMk id="124" creationId="{82BCDE19-2810-4337-9C49-8589C421767D}"/>
          </ac:spMkLst>
        </pc:spChg>
        <pc:spChg chg="add del">
          <ac:chgData name="Taylor W Brown" userId="0f2020af-9c10-4c65-8504-f68f10e9189e" providerId="ADAL" clId="{D12C8F7F-6A6A-4DDB-A9AE-2DCAD5C04FA5}" dt="2026-04-30T15:36:47.414" v="2533" actId="26606"/>
          <ac:spMkLst>
            <pc:docMk/>
            <pc:sldMk cId="850743011" sldId="264"/>
            <ac:spMk id="126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47.414" v="2533" actId="26606"/>
          <ac:spMkLst>
            <pc:docMk/>
            <pc:sldMk cId="850743011" sldId="264"/>
            <ac:spMk id="128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6:47.414" v="2533" actId="26606"/>
          <ac:spMkLst>
            <pc:docMk/>
            <pc:sldMk cId="850743011" sldId="264"/>
            <ac:spMk id="130" creationId="{7A3E0404-86A9-40FA-8DB8-302414EE2D9E}"/>
          </ac:spMkLst>
        </pc:spChg>
        <pc:spChg chg="add del">
          <ac:chgData name="Taylor W Brown" userId="0f2020af-9c10-4c65-8504-f68f10e9189e" providerId="ADAL" clId="{D12C8F7F-6A6A-4DDB-A9AE-2DCAD5C04FA5}" dt="2026-04-30T15:36:50.687" v="2535" actId="26606"/>
          <ac:spMkLst>
            <pc:docMk/>
            <pc:sldMk cId="850743011" sldId="264"/>
            <ac:spMk id="132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50.687" v="2535" actId="26606"/>
          <ac:spMkLst>
            <pc:docMk/>
            <pc:sldMk cId="850743011" sldId="264"/>
            <ac:spMk id="134" creationId="{F4FAA6B4-BAFB-4474-9B14-DC83A9096513}"/>
          </ac:spMkLst>
        </pc:spChg>
        <pc:spChg chg="add del">
          <ac:chgData name="Taylor W Brown" userId="0f2020af-9c10-4c65-8504-f68f10e9189e" providerId="ADAL" clId="{D12C8F7F-6A6A-4DDB-A9AE-2DCAD5C04FA5}" dt="2026-04-30T15:36:50.687" v="2535" actId="26606"/>
          <ac:spMkLst>
            <pc:docMk/>
            <pc:sldMk cId="850743011" sldId="264"/>
            <ac:spMk id="136" creationId="{DB148495-5F82-48E2-A76C-C8E1C8949940}"/>
          </ac:spMkLst>
        </pc:spChg>
        <pc:spChg chg="add del">
          <ac:chgData name="Taylor W Brown" userId="0f2020af-9c10-4c65-8504-f68f10e9189e" providerId="ADAL" clId="{D12C8F7F-6A6A-4DDB-A9AE-2DCAD5C04FA5}" dt="2026-04-30T15:36:51.863" v="2537" actId="26606"/>
          <ac:spMkLst>
            <pc:docMk/>
            <pc:sldMk cId="850743011" sldId="264"/>
            <ac:spMk id="138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6:51.863" v="2537" actId="26606"/>
          <ac:spMkLst>
            <pc:docMk/>
            <pc:sldMk cId="850743011" sldId="264"/>
            <ac:spMk id="140" creationId="{E844E128-FF69-4E9F-8327-6B504B3C5AE1}"/>
          </ac:spMkLst>
        </pc:spChg>
        <pc:spChg chg="add del">
          <ac:chgData name="Taylor W Brown" userId="0f2020af-9c10-4c65-8504-f68f10e9189e" providerId="ADAL" clId="{D12C8F7F-6A6A-4DDB-A9AE-2DCAD5C04FA5}" dt="2026-04-30T15:37:03.422" v="2539" actId="26606"/>
          <ac:spMkLst>
            <pc:docMk/>
            <pc:sldMk cId="850743011" sldId="264"/>
            <ac:spMk id="143" creationId="{416A0E3C-60E6-4F39-BC55-5F7C224E1F7C}"/>
          </ac:spMkLst>
        </pc:spChg>
        <pc:spChg chg="add del">
          <ac:chgData name="Taylor W Brown" userId="0f2020af-9c10-4c65-8504-f68f10e9189e" providerId="ADAL" clId="{D12C8F7F-6A6A-4DDB-A9AE-2DCAD5C04FA5}" dt="2026-04-30T15:37:03.422" v="2539" actId="26606"/>
          <ac:spMkLst>
            <pc:docMk/>
            <pc:sldMk cId="850743011" sldId="264"/>
            <ac:spMk id="145" creationId="{990D0034-F768-41E7-85D4-F38C4DE85770}"/>
          </ac:spMkLst>
        </pc:spChg>
        <pc:spChg chg="add del">
          <ac:chgData name="Taylor W Brown" userId="0f2020af-9c10-4c65-8504-f68f10e9189e" providerId="ADAL" clId="{D12C8F7F-6A6A-4DDB-A9AE-2DCAD5C04FA5}" dt="2026-04-30T15:37:03.422" v="2539" actId="26606"/>
          <ac:spMkLst>
            <pc:docMk/>
            <pc:sldMk cId="850743011" sldId="264"/>
            <ac:spMk id="146" creationId="{95B38FD6-641F-41BF-B466-C1C6366420F0}"/>
          </ac:spMkLst>
        </pc:spChg>
        <pc:spChg chg="add del">
          <ac:chgData name="Taylor W Brown" userId="0f2020af-9c10-4c65-8504-f68f10e9189e" providerId="ADAL" clId="{D12C8F7F-6A6A-4DDB-A9AE-2DCAD5C04FA5}" dt="2026-04-30T15:37:03.422" v="2539" actId="26606"/>
          <ac:spMkLst>
            <pc:docMk/>
            <pc:sldMk cId="850743011" sldId="264"/>
            <ac:spMk id="148" creationId="{7363FFA6-C551-4935-A474-8B2482E55BAC}"/>
          </ac:spMkLst>
        </pc:spChg>
        <pc:spChg chg="ad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150" creationId="{416A0E3C-60E6-4F39-BC55-5F7C224E1F7C}"/>
          </ac:spMkLst>
        </pc:spChg>
        <pc:spChg chg="ad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152" creationId="{24E4FB28-D425-4B2B-83EC-7F2C0FBDF1FF}"/>
          </ac:spMkLst>
        </pc:spChg>
        <pc:spChg chg="add">
          <ac:chgData name="Taylor W Brown" userId="0f2020af-9c10-4c65-8504-f68f10e9189e" providerId="ADAL" clId="{D12C8F7F-6A6A-4DDB-A9AE-2DCAD5C04FA5}" dt="2026-04-30T15:37:03.422" v="2540" actId="26606"/>
          <ac:spMkLst>
            <pc:docMk/>
            <pc:sldMk cId="850743011" sldId="264"/>
            <ac:spMk id="153" creationId="{96EEF187-8434-4B76-BE40-006EEBB263CF}"/>
          </ac:spMkLst>
        </pc:spChg>
        <pc:picChg chg="add del mod ord">
          <ac:chgData name="Taylor W Brown" userId="0f2020af-9c10-4c65-8504-f68f10e9189e" providerId="ADAL" clId="{D12C8F7F-6A6A-4DDB-A9AE-2DCAD5C04FA5}" dt="2026-04-30T15:34:24.217" v="2490" actId="21"/>
          <ac:picMkLst>
            <pc:docMk/>
            <pc:sldMk cId="850743011" sldId="264"/>
            <ac:picMk id="7" creationId="{CFC0F2B4-23BA-4C28-043F-57261CD06929}"/>
          </ac:picMkLst>
        </pc:picChg>
        <pc:picChg chg="del">
          <ac:chgData name="Taylor W Brown" userId="0f2020af-9c10-4c65-8504-f68f10e9189e" providerId="ADAL" clId="{D12C8F7F-6A6A-4DDB-A9AE-2DCAD5C04FA5}" dt="2026-04-30T15:29:59.296" v="2478" actId="21"/>
          <ac:picMkLst>
            <pc:docMk/>
            <pc:sldMk cId="850743011" sldId="264"/>
            <ac:picMk id="8" creationId="{79B93754-AFE1-7E8D-9D4C-1208C9B83562}"/>
          </ac:picMkLst>
        </pc:picChg>
        <pc:picChg chg="del">
          <ac:chgData name="Taylor W Brown" userId="0f2020af-9c10-4c65-8504-f68f10e9189e" providerId="ADAL" clId="{D12C8F7F-6A6A-4DDB-A9AE-2DCAD5C04FA5}" dt="2026-04-30T15:30:10.497" v="2483" actId="21"/>
          <ac:picMkLst>
            <pc:docMk/>
            <pc:sldMk cId="850743011" sldId="264"/>
            <ac:picMk id="10" creationId="{1F516857-972C-6E97-B94D-DD83B72DA7BF}"/>
          </ac:picMkLst>
        </pc:picChg>
        <pc:picChg chg="add del mod">
          <ac:chgData name="Taylor W Brown" userId="0f2020af-9c10-4c65-8504-f68f10e9189e" providerId="ADAL" clId="{D12C8F7F-6A6A-4DDB-A9AE-2DCAD5C04FA5}" dt="2026-04-30T15:35:02.115" v="2499" actId="21"/>
          <ac:picMkLst>
            <pc:docMk/>
            <pc:sldMk cId="850743011" sldId="264"/>
            <ac:picMk id="11" creationId="{F9A57F9D-7734-393A-B527-9C68B0AE5306}"/>
          </ac:picMkLst>
        </pc:picChg>
        <pc:picChg chg="add del mod">
          <ac:chgData name="Taylor W Brown" userId="0f2020af-9c10-4c65-8504-f68f10e9189e" providerId="ADAL" clId="{D12C8F7F-6A6A-4DDB-A9AE-2DCAD5C04FA5}" dt="2026-04-30T15:34:51.536" v="2495" actId="21"/>
          <ac:picMkLst>
            <pc:docMk/>
            <pc:sldMk cId="850743011" sldId="264"/>
            <ac:picMk id="15" creationId="{426F6A37-2BCF-6915-819A-7B8933B83322}"/>
          </ac:picMkLst>
        </pc:picChg>
        <pc:picChg chg="add del mod">
          <ac:chgData name="Taylor W Brown" userId="0f2020af-9c10-4c65-8504-f68f10e9189e" providerId="ADAL" clId="{D12C8F7F-6A6A-4DDB-A9AE-2DCAD5C04FA5}" dt="2026-04-30T15:35:12.987" v="2501" actId="21"/>
          <ac:picMkLst>
            <pc:docMk/>
            <pc:sldMk cId="850743011" sldId="264"/>
            <ac:picMk id="19" creationId="{D90A6062-0D77-7AE0-49C2-B385B5A4FACE}"/>
          </ac:picMkLst>
        </pc:picChg>
        <pc:picChg chg="add del mod ord">
          <ac:chgData name="Taylor W Brown" userId="0f2020af-9c10-4c65-8504-f68f10e9189e" providerId="ADAL" clId="{D12C8F7F-6A6A-4DDB-A9AE-2DCAD5C04FA5}" dt="2026-04-30T15:35:44.185" v="2514" actId="21"/>
          <ac:picMkLst>
            <pc:docMk/>
            <pc:sldMk cId="850743011" sldId="264"/>
            <ac:picMk id="23" creationId="{CE198E59-BBDF-2B0D-3E2D-4107414EB5E8}"/>
          </ac:picMkLst>
        </pc:picChg>
        <pc:picChg chg="add del mod">
          <ac:chgData name="Taylor W Brown" userId="0f2020af-9c10-4c65-8504-f68f10e9189e" providerId="ADAL" clId="{D12C8F7F-6A6A-4DDB-A9AE-2DCAD5C04FA5}" dt="2026-04-30T15:35:56.168" v="2519" actId="21"/>
          <ac:picMkLst>
            <pc:docMk/>
            <pc:sldMk cId="850743011" sldId="264"/>
            <ac:picMk id="27" creationId="{6A5E7C59-5E05-60C5-AA64-2A0437817E6E}"/>
          </ac:picMkLst>
        </pc:picChg>
        <pc:picChg chg="add mod ord">
          <ac:chgData name="Taylor W Brown" userId="0f2020af-9c10-4c65-8504-f68f10e9189e" providerId="ADAL" clId="{D12C8F7F-6A6A-4DDB-A9AE-2DCAD5C04FA5}" dt="2026-04-30T15:37:03.422" v="2540" actId="26606"/>
          <ac:picMkLst>
            <pc:docMk/>
            <pc:sldMk cId="850743011" sldId="264"/>
            <ac:picMk id="31" creationId="{10D87999-ADA3-1990-906E-C71B230C026E}"/>
          </ac:picMkLst>
        </pc:picChg>
        <pc:picChg chg="add mod ord">
          <ac:chgData name="Taylor W Brown" userId="0f2020af-9c10-4c65-8504-f68f10e9189e" providerId="ADAL" clId="{D12C8F7F-6A6A-4DDB-A9AE-2DCAD5C04FA5}" dt="2026-04-30T15:37:03.422" v="2540" actId="26606"/>
          <ac:picMkLst>
            <pc:docMk/>
            <pc:sldMk cId="850743011" sldId="264"/>
            <ac:picMk id="33" creationId="{D96A23D4-DA05-A028-ACA2-F761B2FEDF03}"/>
          </ac:picMkLst>
        </pc:picChg>
        <pc:cxnChg chg="del">
          <ac:chgData name="Taylor W Brown" userId="0f2020af-9c10-4c65-8504-f68f10e9189e" providerId="ADAL" clId="{D12C8F7F-6A6A-4DDB-A9AE-2DCAD5C04FA5}" dt="2026-04-30T15:34:06.337" v="2487" actId="26606"/>
          <ac:cxnSpMkLst>
            <pc:docMk/>
            <pc:sldMk cId="850743011" sldId="264"/>
            <ac:cxnSpMk id="41" creationId="{C5025DAC-8B93-4160-B017-3A274A5828C0}"/>
          </ac:cxnSpMkLst>
        </pc:cxnChg>
        <pc:cxnChg chg="del">
          <ac:chgData name="Taylor W Brown" userId="0f2020af-9c10-4c65-8504-f68f10e9189e" providerId="ADAL" clId="{D12C8F7F-6A6A-4DDB-A9AE-2DCAD5C04FA5}" dt="2026-04-30T15:34:06.337" v="2487" actId="26606"/>
          <ac:cxnSpMkLst>
            <pc:docMk/>
            <pc:sldMk cId="850743011" sldId="264"/>
            <ac:cxnSpMk id="45" creationId="{89EB8C68-FF1B-4849-867B-32D29B19F102}"/>
          </ac:cxnSpMkLst>
        </pc:cxnChg>
        <pc:cxnChg chg="add del">
          <ac:chgData name="Taylor W Brown" userId="0f2020af-9c10-4c65-8504-f68f10e9189e" providerId="ADAL" clId="{D12C8F7F-6A6A-4DDB-A9AE-2DCAD5C04FA5}" dt="2026-04-30T15:35:40.333" v="2513" actId="26606"/>
          <ac:cxnSpMkLst>
            <pc:docMk/>
            <pc:sldMk cId="850743011" sldId="264"/>
            <ac:cxnSpMk id="54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40.333" v="2513" actId="26606"/>
          <ac:cxnSpMkLst>
            <pc:docMk/>
            <pc:sldMk cId="850743011" sldId="264"/>
            <ac:cxnSpMk id="58" creationId="{740F83A4-FAC4-4867-95A5-BBFD280C7BF5}"/>
          </ac:cxnSpMkLst>
        </pc:cxnChg>
        <pc:cxnChg chg="add del">
          <ac:chgData name="Taylor W Brown" userId="0f2020af-9c10-4c65-8504-f68f10e9189e" providerId="ADAL" clId="{D12C8F7F-6A6A-4DDB-A9AE-2DCAD5C04FA5}" dt="2026-04-30T15:35:35.013" v="2506" actId="26606"/>
          <ac:cxnSpMkLst>
            <pc:docMk/>
            <pc:sldMk cId="850743011" sldId="264"/>
            <ac:cxnSpMk id="67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35.013" v="2506" actId="26606"/>
          <ac:cxnSpMkLst>
            <pc:docMk/>
            <pc:sldMk cId="850743011" sldId="264"/>
            <ac:cxnSpMk id="73" creationId="{6BF9119E-766E-4526-AAE5-639F577C0493}"/>
          </ac:cxnSpMkLst>
        </pc:cxnChg>
        <pc:cxnChg chg="add del">
          <ac:chgData name="Taylor W Brown" userId="0f2020af-9c10-4c65-8504-f68f10e9189e" providerId="ADAL" clId="{D12C8F7F-6A6A-4DDB-A9AE-2DCAD5C04FA5}" dt="2026-04-30T15:35:38.322" v="2508" actId="26606"/>
          <ac:cxnSpMkLst>
            <pc:docMk/>
            <pc:sldMk cId="850743011" sldId="264"/>
            <ac:cxnSpMk id="78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38.322" v="2508" actId="26606"/>
          <ac:cxnSpMkLst>
            <pc:docMk/>
            <pc:sldMk cId="850743011" sldId="264"/>
            <ac:cxnSpMk id="80" creationId="{5A0A5CF6-407C-4691-8122-49DF69D0020D}"/>
          </ac:cxnSpMkLst>
        </pc:cxnChg>
        <pc:cxnChg chg="add del">
          <ac:chgData name="Taylor W Brown" userId="0f2020af-9c10-4c65-8504-f68f10e9189e" providerId="ADAL" clId="{D12C8F7F-6A6A-4DDB-A9AE-2DCAD5C04FA5}" dt="2026-04-30T15:35:39.707" v="2510" actId="26606"/>
          <ac:cxnSpMkLst>
            <pc:docMk/>
            <pc:sldMk cId="850743011" sldId="264"/>
            <ac:cxnSpMk id="83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39.707" v="2510" actId="26606"/>
          <ac:cxnSpMkLst>
            <pc:docMk/>
            <pc:sldMk cId="850743011" sldId="264"/>
            <ac:cxnSpMk id="86" creationId="{6BF9119E-766E-4526-AAE5-639F577C0493}"/>
          </ac:cxnSpMkLst>
        </pc:cxnChg>
        <pc:cxnChg chg="add del">
          <ac:chgData name="Taylor W Brown" userId="0f2020af-9c10-4c65-8504-f68f10e9189e" providerId="ADAL" clId="{D12C8F7F-6A6A-4DDB-A9AE-2DCAD5C04FA5}" dt="2026-04-30T15:35:40.333" v="2512" actId="26606"/>
          <ac:cxnSpMkLst>
            <pc:docMk/>
            <pc:sldMk cId="850743011" sldId="264"/>
            <ac:cxnSpMk id="90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5:40.333" v="2512" actId="26606"/>
          <ac:cxnSpMkLst>
            <pc:docMk/>
            <pc:sldMk cId="850743011" sldId="264"/>
            <ac:cxnSpMk id="92" creationId="{754A678E-8F30-4E92-A5BF-F5D03D011394}"/>
          </ac:cxnSpMkLst>
        </pc:cxnChg>
        <pc:cxnChg chg="add del">
          <ac:chgData name="Taylor W Brown" userId="0f2020af-9c10-4c65-8504-f68f10e9189e" providerId="ADAL" clId="{D12C8F7F-6A6A-4DDB-A9AE-2DCAD5C04FA5}" dt="2026-04-30T15:37:03.422" v="2540" actId="26606"/>
          <ac:cxnSpMkLst>
            <pc:docMk/>
            <pc:sldMk cId="850743011" sldId="264"/>
            <ac:cxnSpMk id="96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7:03.422" v="2540" actId="26606"/>
          <ac:cxnSpMkLst>
            <pc:docMk/>
            <pc:sldMk cId="850743011" sldId="264"/>
            <ac:cxnSpMk id="98" creationId="{6987BDFB-DE64-4B56-B44F-45FAE19FA94E}"/>
          </ac:cxnSpMkLst>
        </pc:cxnChg>
        <pc:cxnChg chg="add del">
          <ac:chgData name="Taylor W Brown" userId="0f2020af-9c10-4c65-8504-f68f10e9189e" providerId="ADAL" clId="{D12C8F7F-6A6A-4DDB-A9AE-2DCAD5C04FA5}" dt="2026-04-30T15:36:19.633" v="2527" actId="26606"/>
          <ac:cxnSpMkLst>
            <pc:docMk/>
            <pc:sldMk cId="850743011" sldId="264"/>
            <ac:cxnSpMk id="106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19.633" v="2527" actId="26606"/>
          <ac:cxnSpMkLst>
            <pc:docMk/>
            <pc:sldMk cId="850743011" sldId="264"/>
            <ac:cxnSpMk id="110" creationId="{740F83A4-FAC4-4867-95A5-BBFD280C7BF5}"/>
          </ac:cxnSpMkLst>
        </pc:cxnChg>
        <pc:cxnChg chg="add del">
          <ac:chgData name="Taylor W Brown" userId="0f2020af-9c10-4c65-8504-f68f10e9189e" providerId="ADAL" clId="{D12C8F7F-6A6A-4DDB-A9AE-2DCAD5C04FA5}" dt="2026-04-30T15:36:31.421" v="2529" actId="26606"/>
          <ac:cxnSpMkLst>
            <pc:docMk/>
            <pc:sldMk cId="850743011" sldId="264"/>
            <ac:cxnSpMk id="115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31.421" v="2529" actId="26606"/>
          <ac:cxnSpMkLst>
            <pc:docMk/>
            <pc:sldMk cId="850743011" sldId="264"/>
            <ac:cxnSpMk id="117" creationId="{4364CDC3-ADB0-4691-9286-5925F160C2D5}"/>
          </ac:cxnSpMkLst>
        </pc:cxnChg>
        <pc:cxnChg chg="add del">
          <ac:chgData name="Taylor W Brown" userId="0f2020af-9c10-4c65-8504-f68f10e9189e" providerId="ADAL" clId="{D12C8F7F-6A6A-4DDB-A9AE-2DCAD5C04FA5}" dt="2026-04-30T15:36:43.123" v="2531" actId="26606"/>
          <ac:cxnSpMkLst>
            <pc:docMk/>
            <pc:sldMk cId="850743011" sldId="264"/>
            <ac:cxnSpMk id="121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43.123" v="2531" actId="26606"/>
          <ac:cxnSpMkLst>
            <pc:docMk/>
            <pc:sldMk cId="850743011" sldId="264"/>
            <ac:cxnSpMk id="123" creationId="{38A34772-9011-42B5-AA63-FD6DEC92EE72}"/>
          </ac:cxnSpMkLst>
        </pc:cxnChg>
        <pc:cxnChg chg="add del">
          <ac:chgData name="Taylor W Brown" userId="0f2020af-9c10-4c65-8504-f68f10e9189e" providerId="ADAL" clId="{D12C8F7F-6A6A-4DDB-A9AE-2DCAD5C04FA5}" dt="2026-04-30T15:36:47.414" v="2533" actId="26606"/>
          <ac:cxnSpMkLst>
            <pc:docMk/>
            <pc:sldMk cId="850743011" sldId="264"/>
            <ac:cxnSpMk id="127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47.414" v="2533" actId="26606"/>
          <ac:cxnSpMkLst>
            <pc:docMk/>
            <pc:sldMk cId="850743011" sldId="264"/>
            <ac:cxnSpMk id="129" creationId="{5A0A5CF6-407C-4691-8122-49DF69D0020D}"/>
          </ac:cxnSpMkLst>
        </pc:cxnChg>
        <pc:cxnChg chg="add del">
          <ac:chgData name="Taylor W Brown" userId="0f2020af-9c10-4c65-8504-f68f10e9189e" providerId="ADAL" clId="{D12C8F7F-6A6A-4DDB-A9AE-2DCAD5C04FA5}" dt="2026-04-30T15:36:50.687" v="2535" actId="26606"/>
          <ac:cxnSpMkLst>
            <pc:docMk/>
            <pc:sldMk cId="850743011" sldId="264"/>
            <ac:cxnSpMk id="133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50.687" v="2535" actId="26606"/>
          <ac:cxnSpMkLst>
            <pc:docMk/>
            <pc:sldMk cId="850743011" sldId="264"/>
            <ac:cxnSpMk id="135" creationId="{4364CDC3-ADB0-4691-9286-5925F160C2D5}"/>
          </ac:cxnSpMkLst>
        </pc:cxnChg>
        <pc:cxnChg chg="add del">
          <ac:chgData name="Taylor W Brown" userId="0f2020af-9c10-4c65-8504-f68f10e9189e" providerId="ADAL" clId="{D12C8F7F-6A6A-4DDB-A9AE-2DCAD5C04FA5}" dt="2026-04-30T15:36:51.863" v="2537" actId="26606"/>
          <ac:cxnSpMkLst>
            <pc:docMk/>
            <pc:sldMk cId="850743011" sldId="264"/>
            <ac:cxnSpMk id="139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6:51.863" v="2537" actId="26606"/>
          <ac:cxnSpMkLst>
            <pc:docMk/>
            <pc:sldMk cId="850743011" sldId="264"/>
            <ac:cxnSpMk id="141" creationId="{055CEADF-09EA-423C-8C45-F94AF44D5AF0}"/>
          </ac:cxnSpMkLst>
        </pc:cxnChg>
        <pc:cxnChg chg="add del">
          <ac:chgData name="Taylor W Brown" userId="0f2020af-9c10-4c65-8504-f68f10e9189e" providerId="ADAL" clId="{D12C8F7F-6A6A-4DDB-A9AE-2DCAD5C04FA5}" dt="2026-04-30T15:37:03.422" v="2539" actId="26606"/>
          <ac:cxnSpMkLst>
            <pc:docMk/>
            <pc:sldMk cId="850743011" sldId="264"/>
            <ac:cxnSpMk id="144" creationId="{C5025DAC-8B93-4160-B017-3A274A5828C0}"/>
          </ac:cxnSpMkLst>
        </pc:cxnChg>
        <pc:cxnChg chg="add del">
          <ac:chgData name="Taylor W Brown" userId="0f2020af-9c10-4c65-8504-f68f10e9189e" providerId="ADAL" clId="{D12C8F7F-6A6A-4DDB-A9AE-2DCAD5C04FA5}" dt="2026-04-30T15:37:03.422" v="2539" actId="26606"/>
          <ac:cxnSpMkLst>
            <pc:docMk/>
            <pc:sldMk cId="850743011" sldId="264"/>
            <ac:cxnSpMk id="147" creationId="{6BF9119E-766E-4526-AAE5-639F577C0493}"/>
          </ac:cxnSpMkLst>
        </pc:cxnChg>
        <pc:cxnChg chg="add">
          <ac:chgData name="Taylor W Brown" userId="0f2020af-9c10-4c65-8504-f68f10e9189e" providerId="ADAL" clId="{D12C8F7F-6A6A-4DDB-A9AE-2DCAD5C04FA5}" dt="2026-04-30T15:37:03.422" v="2540" actId="26606"/>
          <ac:cxnSpMkLst>
            <pc:docMk/>
            <pc:sldMk cId="850743011" sldId="264"/>
            <ac:cxnSpMk id="151" creationId="{C5025DAC-8B93-4160-B017-3A274A5828C0}"/>
          </ac:cxnSpMkLst>
        </pc:cxnChg>
      </pc:sldChg>
      <pc:sldChg chg="addSp delSp modSp mod setClrOvrMap">
        <pc:chgData name="Taylor W Brown" userId="0f2020af-9c10-4c65-8504-f68f10e9189e" providerId="ADAL" clId="{D12C8F7F-6A6A-4DDB-A9AE-2DCAD5C04FA5}" dt="2026-04-30T15:26:14.335" v="2473" actId="26606"/>
        <pc:sldMkLst>
          <pc:docMk/>
          <pc:sldMk cId="2076879118" sldId="295"/>
        </pc:sldMkLst>
        <pc:spChg chg="add del mod">
          <ac:chgData name="Taylor W Brown" userId="0f2020af-9c10-4c65-8504-f68f10e9189e" providerId="ADAL" clId="{D12C8F7F-6A6A-4DDB-A9AE-2DCAD5C04FA5}" dt="2026-04-30T15:22:39.071" v="2453" actId="931"/>
          <ac:spMkLst>
            <pc:docMk/>
            <pc:sldMk cId="2076879118" sldId="295"/>
            <ac:spMk id="3" creationId="{0424E059-1494-488B-8F7C-495C8900563E}"/>
          </ac:spMkLst>
        </pc:spChg>
        <pc:spChg chg="mod ord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6" creationId="{8C834208-78D3-55FF-0568-AC7434753C76}"/>
          </ac:spMkLst>
        </pc:spChg>
        <pc:spChg chg="add del mod">
          <ac:chgData name="Taylor W Brown" userId="0f2020af-9c10-4c65-8504-f68f10e9189e" providerId="ADAL" clId="{D12C8F7F-6A6A-4DDB-A9AE-2DCAD5C04FA5}" dt="2026-04-30T15:22:49.723" v="2459"/>
          <ac:spMkLst>
            <pc:docMk/>
            <pc:sldMk cId="2076879118" sldId="295"/>
            <ac:spMk id="10" creationId="{47AA0784-F204-8F82-FB25-8C2AF579C80C}"/>
          </ac:spMkLst>
        </pc:spChg>
        <pc:spChg chg="del">
          <ac:chgData name="Taylor W Brown" userId="0f2020af-9c10-4c65-8504-f68f10e9189e" providerId="ADAL" clId="{D12C8F7F-6A6A-4DDB-A9AE-2DCAD5C04FA5}" dt="2026-04-30T15:22:52.519" v="2462" actId="26606"/>
          <ac:spMkLst>
            <pc:docMk/>
            <pc:sldMk cId="2076879118" sldId="295"/>
            <ac:spMk id="77" creationId="{39E3965E-AC41-4711-9D10-E25ABB132D86}"/>
          </ac:spMkLst>
        </pc:spChg>
        <pc:spChg chg="del">
          <ac:chgData name="Taylor W Brown" userId="0f2020af-9c10-4c65-8504-f68f10e9189e" providerId="ADAL" clId="{D12C8F7F-6A6A-4DDB-A9AE-2DCAD5C04FA5}" dt="2026-04-30T15:22:52.519" v="2462" actId="26606"/>
          <ac:spMkLst>
            <pc:docMk/>
            <pc:sldMk cId="2076879118" sldId="295"/>
            <ac:spMk id="81" creationId="{D1B4E201-164F-4793-895E-C149B2F2FCA0}"/>
          </ac:spMkLst>
        </pc:spChg>
        <pc:spChg chg="del">
          <ac:chgData name="Taylor W Brown" userId="0f2020af-9c10-4c65-8504-f68f10e9189e" providerId="ADAL" clId="{D12C8F7F-6A6A-4DDB-A9AE-2DCAD5C04FA5}" dt="2026-04-30T15:22:52.519" v="2462" actId="26606"/>
          <ac:spMkLst>
            <pc:docMk/>
            <pc:sldMk cId="2076879118" sldId="295"/>
            <ac:spMk id="83" creationId="{765F4110-C0FC-4D61-ACD2-A7C950EAE908}"/>
          </ac:spMkLst>
        </pc:spChg>
        <pc:spChg chg="add del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90" creationId="{39E3965E-AC41-4711-9D10-E25ABB132D86}"/>
          </ac:spMkLst>
        </pc:spChg>
        <pc:spChg chg="add del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94" creationId="{2FDF0794-1B86-42B2-B8C7-F60123E638ED}"/>
          </ac:spMkLst>
        </pc:spChg>
        <pc:spChg chg="add del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96" creationId="{B94BE868-D43F-4940-8CE9-93D953A11A21}"/>
          </ac:spMkLst>
        </pc:spChg>
        <pc:spChg chg="add del">
          <ac:chgData name="Taylor W Brown" userId="0f2020af-9c10-4c65-8504-f68f10e9189e" providerId="ADAL" clId="{D12C8F7F-6A6A-4DDB-A9AE-2DCAD5C04FA5}" dt="2026-04-30T15:26:11.408" v="2470" actId="26606"/>
          <ac:spMkLst>
            <pc:docMk/>
            <pc:sldMk cId="2076879118" sldId="295"/>
            <ac:spMk id="103" creationId="{39E3965E-AC41-4711-9D10-E25ABB132D86}"/>
          </ac:spMkLst>
        </pc:spChg>
        <pc:spChg chg="add del">
          <ac:chgData name="Taylor W Brown" userId="0f2020af-9c10-4c65-8504-f68f10e9189e" providerId="ADAL" clId="{D12C8F7F-6A6A-4DDB-A9AE-2DCAD5C04FA5}" dt="2026-04-30T15:26:11.408" v="2470" actId="26606"/>
          <ac:spMkLst>
            <pc:docMk/>
            <pc:sldMk cId="2076879118" sldId="295"/>
            <ac:spMk id="107" creationId="{D1B4E201-164F-4793-895E-C149B2F2FCA0}"/>
          </ac:spMkLst>
        </pc:spChg>
        <pc:spChg chg="add del">
          <ac:chgData name="Taylor W Brown" userId="0f2020af-9c10-4c65-8504-f68f10e9189e" providerId="ADAL" clId="{D12C8F7F-6A6A-4DDB-A9AE-2DCAD5C04FA5}" dt="2026-04-30T15:26:11.408" v="2470" actId="26606"/>
          <ac:spMkLst>
            <pc:docMk/>
            <pc:sldMk cId="2076879118" sldId="295"/>
            <ac:spMk id="109" creationId="{765F4110-C0FC-4D61-ACD2-A7C950EAE908}"/>
          </ac:spMkLst>
        </pc:spChg>
        <pc:spChg chg="add del">
          <ac:chgData name="Taylor W Brown" userId="0f2020af-9c10-4c65-8504-f68f10e9189e" providerId="ADAL" clId="{D12C8F7F-6A6A-4DDB-A9AE-2DCAD5C04FA5}" dt="2026-04-30T15:26:14.330" v="2472" actId="26606"/>
          <ac:spMkLst>
            <pc:docMk/>
            <pc:sldMk cId="2076879118" sldId="295"/>
            <ac:spMk id="113" creationId="{39E3965E-AC41-4711-9D10-E25ABB132D86}"/>
          </ac:spMkLst>
        </pc:spChg>
        <pc:spChg chg="add del">
          <ac:chgData name="Taylor W Brown" userId="0f2020af-9c10-4c65-8504-f68f10e9189e" providerId="ADAL" clId="{D12C8F7F-6A6A-4DDB-A9AE-2DCAD5C04FA5}" dt="2026-04-30T15:26:14.330" v="2472" actId="26606"/>
          <ac:spMkLst>
            <pc:docMk/>
            <pc:sldMk cId="2076879118" sldId="295"/>
            <ac:spMk id="115" creationId="{44A37DD3-1B84-4776-94E1-C0AAA5C0F629}"/>
          </ac:spMkLst>
        </pc:spChg>
        <pc:spChg chg="add del">
          <ac:chgData name="Taylor W Brown" userId="0f2020af-9c10-4c65-8504-f68f10e9189e" providerId="ADAL" clId="{D12C8F7F-6A6A-4DDB-A9AE-2DCAD5C04FA5}" dt="2026-04-30T15:26:14.330" v="2472" actId="26606"/>
          <ac:spMkLst>
            <pc:docMk/>
            <pc:sldMk cId="2076879118" sldId="295"/>
            <ac:spMk id="116" creationId="{0B4FB531-34DA-4777-9BD5-5B885DC38198}"/>
          </ac:spMkLst>
        </pc:spChg>
        <pc:spChg chg="add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119" creationId="{39E3965E-AC41-4711-9D10-E25ABB132D86}"/>
          </ac:spMkLst>
        </pc:spChg>
        <pc:spChg chg="add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121" creationId="{548B4202-DCD5-4F8C-B481-743A989A9DFF}"/>
          </ac:spMkLst>
        </pc:spChg>
        <pc:spChg chg="add">
          <ac:chgData name="Taylor W Brown" userId="0f2020af-9c10-4c65-8504-f68f10e9189e" providerId="ADAL" clId="{D12C8F7F-6A6A-4DDB-A9AE-2DCAD5C04FA5}" dt="2026-04-30T15:26:14.335" v="2473" actId="26606"/>
          <ac:spMkLst>
            <pc:docMk/>
            <pc:sldMk cId="2076879118" sldId="295"/>
            <ac:spMk id="123" creationId="{8EE702CF-91CE-4661-ACBF-3C8160D1B433}"/>
          </ac:spMkLst>
        </pc:spChg>
        <pc:picChg chg="del">
          <ac:chgData name="Taylor W Brown" userId="0f2020af-9c10-4c65-8504-f68f10e9189e" providerId="ADAL" clId="{D12C8F7F-6A6A-4DDB-A9AE-2DCAD5C04FA5}" dt="2026-04-30T15:22:32.721" v="2451" actId="21"/>
          <ac:picMkLst>
            <pc:docMk/>
            <pc:sldMk cId="2076879118" sldId="295"/>
            <ac:picMk id="4" creationId="{6A1D2E01-F918-6C88-79E1-833A9AB64F37}"/>
          </ac:picMkLst>
        </pc:picChg>
        <pc:picChg chg="del">
          <ac:chgData name="Taylor W Brown" userId="0f2020af-9c10-4c65-8504-f68f10e9189e" providerId="ADAL" clId="{D12C8F7F-6A6A-4DDB-A9AE-2DCAD5C04FA5}" dt="2026-04-30T15:22:34.186" v="2452" actId="21"/>
          <ac:picMkLst>
            <pc:docMk/>
            <pc:sldMk cId="2076879118" sldId="295"/>
            <ac:picMk id="7" creationId="{2A33DB4F-EB1C-E6D2-5114-D52552703D91}"/>
          </ac:picMkLst>
        </pc:picChg>
        <pc:picChg chg="add del mod">
          <ac:chgData name="Taylor W Brown" userId="0f2020af-9c10-4c65-8504-f68f10e9189e" providerId="ADAL" clId="{D12C8F7F-6A6A-4DDB-A9AE-2DCAD5C04FA5}" dt="2026-04-30T15:22:47.120" v="2458" actId="21"/>
          <ac:picMkLst>
            <pc:docMk/>
            <pc:sldMk cId="2076879118" sldId="295"/>
            <ac:picMk id="8" creationId="{719B0271-262B-FE0D-8B13-B4FB7E6AA29B}"/>
          </ac:picMkLst>
        </pc:picChg>
        <pc:picChg chg="add mod ord">
          <ac:chgData name="Taylor W Brown" userId="0f2020af-9c10-4c65-8504-f68f10e9189e" providerId="ADAL" clId="{D12C8F7F-6A6A-4DDB-A9AE-2DCAD5C04FA5}" dt="2026-04-30T15:26:14.335" v="2473" actId="26606"/>
          <ac:picMkLst>
            <pc:docMk/>
            <pc:sldMk cId="2076879118" sldId="295"/>
            <ac:picMk id="12" creationId="{27ABB203-3FF3-994C-9C68-40D1B3AE2CC2}"/>
          </ac:picMkLst>
        </pc:picChg>
        <pc:picChg chg="add mod">
          <ac:chgData name="Taylor W Brown" userId="0f2020af-9c10-4c65-8504-f68f10e9189e" providerId="ADAL" clId="{D12C8F7F-6A6A-4DDB-A9AE-2DCAD5C04FA5}" dt="2026-04-30T15:26:14.335" v="2473" actId="26606"/>
          <ac:picMkLst>
            <pc:docMk/>
            <pc:sldMk cId="2076879118" sldId="295"/>
            <ac:picMk id="14" creationId="{A38B0437-4B1A-6737-6370-7D6098E85CC3}"/>
          </ac:picMkLst>
        </pc:picChg>
        <pc:cxnChg chg="del">
          <ac:chgData name="Taylor W Brown" userId="0f2020af-9c10-4c65-8504-f68f10e9189e" providerId="ADAL" clId="{D12C8F7F-6A6A-4DDB-A9AE-2DCAD5C04FA5}" dt="2026-04-30T15:22:52.519" v="2462" actId="26606"/>
          <ac:cxnSpMkLst>
            <pc:docMk/>
            <pc:sldMk cId="2076879118" sldId="295"/>
            <ac:cxnSpMk id="79" creationId="{1F5DC8C3-BA5F-4EED-BB9A-A14272BD82A1}"/>
          </ac:cxnSpMkLst>
        </pc:cxnChg>
        <pc:cxnChg chg="del">
          <ac:chgData name="Taylor W Brown" userId="0f2020af-9c10-4c65-8504-f68f10e9189e" providerId="ADAL" clId="{D12C8F7F-6A6A-4DDB-A9AE-2DCAD5C04FA5}" dt="2026-04-30T15:22:52.519" v="2462" actId="26606"/>
          <ac:cxnSpMkLst>
            <pc:docMk/>
            <pc:sldMk cId="2076879118" sldId="295"/>
            <ac:cxnSpMk id="85" creationId="{FACE2D80-77E9-4433-B62B-693C5B7B2AEF}"/>
          </ac:cxnSpMkLst>
        </pc:cxnChg>
        <pc:cxnChg chg="add del">
          <ac:chgData name="Taylor W Brown" userId="0f2020af-9c10-4c65-8504-f68f10e9189e" providerId="ADAL" clId="{D12C8F7F-6A6A-4DDB-A9AE-2DCAD5C04FA5}" dt="2026-04-30T15:26:14.335" v="2473" actId="26606"/>
          <ac:cxnSpMkLst>
            <pc:docMk/>
            <pc:sldMk cId="2076879118" sldId="295"/>
            <ac:cxnSpMk id="92" creationId="{1F5DC8C3-BA5F-4EED-BB9A-A14272BD82A1}"/>
          </ac:cxnSpMkLst>
        </pc:cxnChg>
        <pc:cxnChg chg="add del">
          <ac:chgData name="Taylor W Brown" userId="0f2020af-9c10-4c65-8504-f68f10e9189e" providerId="ADAL" clId="{D12C8F7F-6A6A-4DDB-A9AE-2DCAD5C04FA5}" dt="2026-04-30T15:26:14.335" v="2473" actId="26606"/>
          <ac:cxnSpMkLst>
            <pc:docMk/>
            <pc:sldMk cId="2076879118" sldId="295"/>
            <ac:cxnSpMk id="98" creationId="{96D07482-83A3-4451-943C-B46961082957}"/>
          </ac:cxnSpMkLst>
        </pc:cxnChg>
        <pc:cxnChg chg="add del">
          <ac:chgData name="Taylor W Brown" userId="0f2020af-9c10-4c65-8504-f68f10e9189e" providerId="ADAL" clId="{D12C8F7F-6A6A-4DDB-A9AE-2DCAD5C04FA5}" dt="2026-04-30T15:26:11.408" v="2470" actId="26606"/>
          <ac:cxnSpMkLst>
            <pc:docMk/>
            <pc:sldMk cId="2076879118" sldId="295"/>
            <ac:cxnSpMk id="105" creationId="{1F5DC8C3-BA5F-4EED-BB9A-A14272BD82A1}"/>
          </ac:cxnSpMkLst>
        </pc:cxnChg>
        <pc:cxnChg chg="add del">
          <ac:chgData name="Taylor W Brown" userId="0f2020af-9c10-4c65-8504-f68f10e9189e" providerId="ADAL" clId="{D12C8F7F-6A6A-4DDB-A9AE-2DCAD5C04FA5}" dt="2026-04-30T15:26:11.408" v="2470" actId="26606"/>
          <ac:cxnSpMkLst>
            <pc:docMk/>
            <pc:sldMk cId="2076879118" sldId="295"/>
            <ac:cxnSpMk id="111" creationId="{FACE2D80-77E9-4433-B62B-693C5B7B2AEF}"/>
          </ac:cxnSpMkLst>
        </pc:cxnChg>
        <pc:cxnChg chg="add del">
          <ac:chgData name="Taylor W Brown" userId="0f2020af-9c10-4c65-8504-f68f10e9189e" providerId="ADAL" clId="{D12C8F7F-6A6A-4DDB-A9AE-2DCAD5C04FA5}" dt="2026-04-30T15:26:14.330" v="2472" actId="26606"/>
          <ac:cxnSpMkLst>
            <pc:docMk/>
            <pc:sldMk cId="2076879118" sldId="295"/>
            <ac:cxnSpMk id="114" creationId="{1F5DC8C3-BA5F-4EED-BB9A-A14272BD82A1}"/>
          </ac:cxnSpMkLst>
        </pc:cxnChg>
        <pc:cxnChg chg="add del">
          <ac:chgData name="Taylor W Brown" userId="0f2020af-9c10-4c65-8504-f68f10e9189e" providerId="ADAL" clId="{D12C8F7F-6A6A-4DDB-A9AE-2DCAD5C04FA5}" dt="2026-04-30T15:26:14.330" v="2472" actId="26606"/>
          <ac:cxnSpMkLst>
            <pc:docMk/>
            <pc:sldMk cId="2076879118" sldId="295"/>
            <ac:cxnSpMk id="117" creationId="{D5B557D3-D7B4-404B-84A1-9BD182BE5B06}"/>
          </ac:cxnSpMkLst>
        </pc:cxnChg>
        <pc:cxnChg chg="add">
          <ac:chgData name="Taylor W Brown" userId="0f2020af-9c10-4c65-8504-f68f10e9189e" providerId="ADAL" clId="{D12C8F7F-6A6A-4DDB-A9AE-2DCAD5C04FA5}" dt="2026-04-30T15:26:14.335" v="2473" actId="26606"/>
          <ac:cxnSpMkLst>
            <pc:docMk/>
            <pc:sldMk cId="2076879118" sldId="295"/>
            <ac:cxnSpMk id="120" creationId="{1F5DC8C3-BA5F-4EED-BB9A-A14272BD82A1}"/>
          </ac:cxnSpMkLst>
        </pc:cxnChg>
        <pc:cxnChg chg="add">
          <ac:chgData name="Taylor W Brown" userId="0f2020af-9c10-4c65-8504-f68f10e9189e" providerId="ADAL" clId="{D12C8F7F-6A6A-4DDB-A9AE-2DCAD5C04FA5}" dt="2026-04-30T15:26:14.335" v="2473" actId="26606"/>
          <ac:cxnSpMkLst>
            <pc:docMk/>
            <pc:sldMk cId="2076879118" sldId="295"/>
            <ac:cxnSpMk id="122" creationId="{F7F57F6B-E621-4E40-A34D-2FE12902AA20}"/>
          </ac:cxnSpMkLst>
        </pc:cxnChg>
      </pc:sldChg>
      <pc:sldChg chg="modSp">
        <pc:chgData name="Taylor W Brown" userId="0f2020af-9c10-4c65-8504-f68f10e9189e" providerId="ADAL" clId="{D12C8F7F-6A6A-4DDB-A9AE-2DCAD5C04FA5}" dt="2026-04-29T17:58:45.666" v="215" actId="20577"/>
        <pc:sldMkLst>
          <pc:docMk/>
          <pc:sldMk cId="3648163248" sldId="296"/>
        </pc:sldMkLst>
        <pc:graphicFrameChg chg="mod">
          <ac:chgData name="Taylor W Brown" userId="0f2020af-9c10-4c65-8504-f68f10e9189e" providerId="ADAL" clId="{D12C8F7F-6A6A-4DDB-A9AE-2DCAD5C04FA5}" dt="2026-04-29T17:58:45.666" v="215" actId="20577"/>
          <ac:graphicFrameMkLst>
            <pc:docMk/>
            <pc:sldMk cId="3648163248" sldId="296"/>
            <ac:graphicFrameMk id="5" creationId="{1E84A3BD-4A75-C170-53B0-938226F5DF19}"/>
          </ac:graphicFrameMkLst>
        </pc:graphicFrameChg>
      </pc:sldChg>
      <pc:sldChg chg="modSp mod">
        <pc:chgData name="Taylor W Brown" userId="0f2020af-9c10-4c65-8504-f68f10e9189e" providerId="ADAL" clId="{D12C8F7F-6A6A-4DDB-A9AE-2DCAD5C04FA5}" dt="2026-04-29T18:03:54.216" v="1209" actId="20577"/>
        <pc:sldMkLst>
          <pc:docMk/>
          <pc:sldMk cId="1666731882" sldId="297"/>
        </pc:sldMkLst>
        <pc:spChg chg="mod">
          <ac:chgData name="Taylor W Brown" userId="0f2020af-9c10-4c65-8504-f68f10e9189e" providerId="ADAL" clId="{D12C8F7F-6A6A-4DDB-A9AE-2DCAD5C04FA5}" dt="2026-04-29T18:03:02.844" v="1037" actId="20577"/>
          <ac:spMkLst>
            <pc:docMk/>
            <pc:sldMk cId="1666731882" sldId="297"/>
            <ac:spMk id="2" creationId="{A0A06819-AA5B-295D-8572-4858952DAE71}"/>
          </ac:spMkLst>
        </pc:spChg>
        <pc:graphicFrameChg chg="mod">
          <ac:chgData name="Taylor W Brown" userId="0f2020af-9c10-4c65-8504-f68f10e9189e" providerId="ADAL" clId="{D12C8F7F-6A6A-4DDB-A9AE-2DCAD5C04FA5}" dt="2026-04-29T18:03:54.216" v="1209" actId="20577"/>
          <ac:graphicFrameMkLst>
            <pc:docMk/>
            <pc:sldMk cId="1666731882" sldId="297"/>
            <ac:graphicFrameMk id="5" creationId="{6AB34647-3419-FDB2-EED9-6EA6E1BDF663}"/>
          </ac:graphicFrameMkLst>
        </pc:graphicFrameChg>
      </pc:sldChg>
      <pc:sldChg chg="modSp mod ord">
        <pc:chgData name="Taylor W Brown" userId="0f2020af-9c10-4c65-8504-f68f10e9189e" providerId="ADAL" clId="{D12C8F7F-6A6A-4DDB-A9AE-2DCAD5C04FA5}" dt="2026-04-29T19:28:46.909" v="2450"/>
        <pc:sldMkLst>
          <pc:docMk/>
          <pc:sldMk cId="4288213016" sldId="298"/>
        </pc:sldMkLst>
        <pc:spChg chg="mod">
          <ac:chgData name="Taylor W Brown" userId="0f2020af-9c10-4c65-8504-f68f10e9189e" providerId="ADAL" clId="{D12C8F7F-6A6A-4DDB-A9AE-2DCAD5C04FA5}" dt="2026-04-29T18:39:48.522" v="1231" actId="20577"/>
          <ac:spMkLst>
            <pc:docMk/>
            <pc:sldMk cId="4288213016" sldId="298"/>
            <ac:spMk id="2" creationId="{80E9AD8A-1DD0-5798-279E-723AFBF21AB2}"/>
          </ac:spMkLst>
        </pc:spChg>
        <pc:spChg chg="mod">
          <ac:chgData name="Taylor W Brown" userId="0f2020af-9c10-4c65-8504-f68f10e9189e" providerId="ADAL" clId="{D12C8F7F-6A6A-4DDB-A9AE-2DCAD5C04FA5}" dt="2026-04-29T18:52:31.096" v="1690" actId="20577"/>
          <ac:spMkLst>
            <pc:docMk/>
            <pc:sldMk cId="4288213016" sldId="298"/>
            <ac:spMk id="3" creationId="{8EDE50FB-473C-3BEA-8431-B03765A8981F}"/>
          </ac:spMkLst>
        </pc:spChg>
        <pc:spChg chg="mod">
          <ac:chgData name="Taylor W Brown" userId="0f2020af-9c10-4c65-8504-f68f10e9189e" providerId="ADAL" clId="{D12C8F7F-6A6A-4DDB-A9AE-2DCAD5C04FA5}" dt="2026-04-29T18:44:56.847" v="1515" actId="20577"/>
          <ac:spMkLst>
            <pc:docMk/>
            <pc:sldMk cId="4288213016" sldId="298"/>
            <ac:spMk id="5" creationId="{92CFD42C-9F4E-2D2B-754C-DED3325D89CF}"/>
          </ac:spMkLst>
        </pc:spChg>
      </pc:sldChg>
      <pc:sldChg chg="modSp mod">
        <pc:chgData name="Taylor W Brown" userId="0f2020af-9c10-4c65-8504-f68f10e9189e" providerId="ADAL" clId="{D12C8F7F-6A6A-4DDB-A9AE-2DCAD5C04FA5}" dt="2026-04-29T18:02:51.410" v="1033" actId="20577"/>
        <pc:sldMkLst>
          <pc:docMk/>
          <pc:sldMk cId="3422721692" sldId="317"/>
        </pc:sldMkLst>
        <pc:spChg chg="mod">
          <ac:chgData name="Taylor W Brown" userId="0f2020af-9c10-4c65-8504-f68f10e9189e" providerId="ADAL" clId="{D12C8F7F-6A6A-4DDB-A9AE-2DCAD5C04FA5}" dt="2026-04-29T17:59:04.133" v="242" actId="20577"/>
          <ac:spMkLst>
            <pc:docMk/>
            <pc:sldMk cId="3422721692" sldId="317"/>
            <ac:spMk id="2" creationId="{8A2D1A3C-850A-5EA7-5ECC-FA178BF5EB07}"/>
          </ac:spMkLst>
        </pc:spChg>
        <pc:spChg chg="mod">
          <ac:chgData name="Taylor W Brown" userId="0f2020af-9c10-4c65-8504-f68f10e9189e" providerId="ADAL" clId="{D12C8F7F-6A6A-4DDB-A9AE-2DCAD5C04FA5}" dt="2026-04-29T18:02:51.410" v="1033" actId="20577"/>
          <ac:spMkLst>
            <pc:docMk/>
            <pc:sldMk cId="3422721692" sldId="317"/>
            <ac:spMk id="3" creationId="{A9DCDBFD-564F-87C6-9C4D-384ED6FA6279}"/>
          </ac:spMkLst>
        </pc:spChg>
      </pc:sldChg>
      <pc:sldChg chg="addSp delSp modSp mod setBg">
        <pc:chgData name="Taylor W Brown" userId="0f2020af-9c10-4c65-8504-f68f10e9189e" providerId="ADAL" clId="{D12C8F7F-6A6A-4DDB-A9AE-2DCAD5C04FA5}" dt="2026-04-30T15:27:34.624" v="2477" actId="26606"/>
        <pc:sldMkLst>
          <pc:docMk/>
          <pc:sldMk cId="2031359350" sldId="318"/>
        </pc:sldMkLst>
        <pc:spChg chg="mod">
          <ac:chgData name="Taylor W Brown" userId="0f2020af-9c10-4c65-8504-f68f10e9189e" providerId="ADAL" clId="{D12C8F7F-6A6A-4DDB-A9AE-2DCAD5C04FA5}" dt="2026-04-30T15:27:34.624" v="2477" actId="26606"/>
          <ac:spMkLst>
            <pc:docMk/>
            <pc:sldMk cId="2031359350" sldId="318"/>
            <ac:spMk id="2" creationId="{B4EB033E-749E-0A38-8CAF-ECA665EA7E12}"/>
          </ac:spMkLst>
        </pc:spChg>
        <pc:spChg chg="mod ord">
          <ac:chgData name="Taylor W Brown" userId="0f2020af-9c10-4c65-8504-f68f10e9189e" providerId="ADAL" clId="{D12C8F7F-6A6A-4DDB-A9AE-2DCAD5C04FA5}" dt="2026-04-30T15:27:34.624" v="2477" actId="26606"/>
          <ac:spMkLst>
            <pc:docMk/>
            <pc:sldMk cId="2031359350" sldId="318"/>
            <ac:spMk id="3" creationId="{ED86184E-0786-40FF-DE9D-577939E2C2AF}"/>
          </ac:spMkLst>
        </pc:spChg>
        <pc:spChg chg="del mod">
          <ac:chgData name="Taylor W Brown" userId="0f2020af-9c10-4c65-8504-f68f10e9189e" providerId="ADAL" clId="{D12C8F7F-6A6A-4DDB-A9AE-2DCAD5C04FA5}" dt="2026-04-30T15:27:32.538" v="2474"/>
          <ac:spMkLst>
            <pc:docMk/>
            <pc:sldMk cId="2031359350" sldId="318"/>
            <ac:spMk id="5" creationId="{7645A07D-5A9F-4C01-C017-8C99C0C5CD01}"/>
          </ac:spMkLst>
        </pc:spChg>
        <pc:spChg chg="add">
          <ac:chgData name="Taylor W Brown" userId="0f2020af-9c10-4c65-8504-f68f10e9189e" providerId="ADAL" clId="{D12C8F7F-6A6A-4DDB-A9AE-2DCAD5C04FA5}" dt="2026-04-30T15:27:34.624" v="2477" actId="26606"/>
          <ac:spMkLst>
            <pc:docMk/>
            <pc:sldMk cId="2031359350" sldId="318"/>
            <ac:spMk id="11" creationId="{416A0E3C-60E6-4F39-BC55-5F7C224E1F7C}"/>
          </ac:spMkLst>
        </pc:spChg>
        <pc:spChg chg="add">
          <ac:chgData name="Taylor W Brown" userId="0f2020af-9c10-4c65-8504-f68f10e9189e" providerId="ADAL" clId="{D12C8F7F-6A6A-4DDB-A9AE-2DCAD5C04FA5}" dt="2026-04-30T15:27:34.624" v="2477" actId="26606"/>
          <ac:spMkLst>
            <pc:docMk/>
            <pc:sldMk cId="2031359350" sldId="318"/>
            <ac:spMk id="15" creationId="{67B74F2B-9534-4540-96B0-5C8E958B940F}"/>
          </ac:spMkLst>
        </pc:spChg>
        <pc:picChg chg="add mod">
          <ac:chgData name="Taylor W Brown" userId="0f2020af-9c10-4c65-8504-f68f10e9189e" providerId="ADAL" clId="{D12C8F7F-6A6A-4DDB-A9AE-2DCAD5C04FA5}" dt="2026-04-30T15:27:34.624" v="2477" actId="26606"/>
          <ac:picMkLst>
            <pc:docMk/>
            <pc:sldMk cId="2031359350" sldId="318"/>
            <ac:picMk id="6" creationId="{614BED23-786C-B16F-4362-10680F7C62FE}"/>
          </ac:picMkLst>
        </pc:picChg>
        <pc:cxnChg chg="add">
          <ac:chgData name="Taylor W Brown" userId="0f2020af-9c10-4c65-8504-f68f10e9189e" providerId="ADAL" clId="{D12C8F7F-6A6A-4DDB-A9AE-2DCAD5C04FA5}" dt="2026-04-30T15:27:34.624" v="2477" actId="26606"/>
          <ac:cxnSpMkLst>
            <pc:docMk/>
            <pc:sldMk cId="2031359350" sldId="318"/>
            <ac:cxnSpMk id="13" creationId="{C5025DAC-8B93-4160-B017-3A274A5828C0}"/>
          </ac:cxnSpMkLst>
        </pc:cxnChg>
        <pc:cxnChg chg="add">
          <ac:chgData name="Taylor W Brown" userId="0f2020af-9c10-4c65-8504-f68f10e9189e" providerId="ADAL" clId="{D12C8F7F-6A6A-4DDB-A9AE-2DCAD5C04FA5}" dt="2026-04-30T15:27:34.624" v="2477" actId="26606"/>
          <ac:cxnSpMkLst>
            <pc:docMk/>
            <pc:sldMk cId="2031359350" sldId="318"/>
            <ac:cxnSpMk id="17" creationId="{33BECB2B-2CFA-412C-880F-C4B60974936F}"/>
          </ac:cxnSpMkLst>
        </pc:cxnChg>
      </pc:sldChg>
      <pc:sldChg chg="del">
        <pc:chgData name="Taylor W Brown" userId="0f2020af-9c10-4c65-8504-f68f10e9189e" providerId="ADAL" clId="{D12C8F7F-6A6A-4DDB-A9AE-2DCAD5C04FA5}" dt="2026-04-29T18:54:11.780" v="1831" actId="2696"/>
        <pc:sldMkLst>
          <pc:docMk/>
          <pc:sldMk cId="979405431" sldId="319"/>
        </pc:sldMkLst>
      </pc:sldChg>
      <pc:sldChg chg="del">
        <pc:chgData name="Taylor W Brown" userId="0f2020af-9c10-4c65-8504-f68f10e9189e" providerId="ADAL" clId="{D12C8F7F-6A6A-4DDB-A9AE-2DCAD5C04FA5}" dt="2026-04-29T18:40:10.667" v="1256" actId="2696"/>
        <pc:sldMkLst>
          <pc:docMk/>
          <pc:sldMk cId="1381443289" sldId="320"/>
        </pc:sldMkLst>
      </pc:sldChg>
      <pc:sldChg chg="del">
        <pc:chgData name="Taylor W Brown" userId="0f2020af-9c10-4c65-8504-f68f10e9189e" providerId="ADAL" clId="{D12C8F7F-6A6A-4DDB-A9AE-2DCAD5C04FA5}" dt="2026-04-29T19:00:48.379" v="2306" actId="2696"/>
        <pc:sldMkLst>
          <pc:docMk/>
          <pc:sldMk cId="1787454266" sldId="321"/>
        </pc:sldMkLst>
      </pc:sldChg>
      <pc:sldChg chg="del">
        <pc:chgData name="Taylor W Brown" userId="0f2020af-9c10-4c65-8504-f68f10e9189e" providerId="ADAL" clId="{D12C8F7F-6A6A-4DDB-A9AE-2DCAD5C04FA5}" dt="2026-04-29T18:40:20.248" v="1257" actId="2696"/>
        <pc:sldMkLst>
          <pc:docMk/>
          <pc:sldMk cId="1610859369" sldId="322"/>
        </pc:sldMkLst>
      </pc:sldChg>
      <pc:sldChg chg="modSp mod">
        <pc:chgData name="Taylor W Brown" userId="0f2020af-9c10-4c65-8504-f68f10e9189e" providerId="ADAL" clId="{D12C8F7F-6A6A-4DDB-A9AE-2DCAD5C04FA5}" dt="2026-04-29T17:53:45.960" v="34" actId="20577"/>
        <pc:sldMkLst>
          <pc:docMk/>
          <pc:sldMk cId="408683778" sldId="323"/>
        </pc:sldMkLst>
        <pc:spChg chg="mod">
          <ac:chgData name="Taylor W Brown" userId="0f2020af-9c10-4c65-8504-f68f10e9189e" providerId="ADAL" clId="{D12C8F7F-6A6A-4DDB-A9AE-2DCAD5C04FA5}" dt="2026-04-29T17:53:37.241" v="5" actId="255"/>
          <ac:spMkLst>
            <pc:docMk/>
            <pc:sldMk cId="408683778" sldId="323"/>
            <ac:spMk id="2" creationId="{19FC099B-5C57-83EE-9A9F-95DB6121CFA1}"/>
          </ac:spMkLst>
        </pc:spChg>
        <pc:spChg chg="mod">
          <ac:chgData name="Taylor W Brown" userId="0f2020af-9c10-4c65-8504-f68f10e9189e" providerId="ADAL" clId="{D12C8F7F-6A6A-4DDB-A9AE-2DCAD5C04FA5}" dt="2026-04-29T17:53:45.960" v="34" actId="20577"/>
          <ac:spMkLst>
            <pc:docMk/>
            <pc:sldMk cId="408683778" sldId="323"/>
            <ac:spMk id="3" creationId="{9DB73903-E080-07CF-38DD-9F26A5F79479}"/>
          </ac:spMkLst>
        </pc:spChg>
        <pc:graphicFrameChg chg="mod">
          <ac:chgData name="Taylor W Brown" userId="0f2020af-9c10-4c65-8504-f68f10e9189e" providerId="ADAL" clId="{D12C8F7F-6A6A-4DDB-A9AE-2DCAD5C04FA5}" dt="2026-04-29T17:53:22.439" v="0"/>
          <ac:graphicFrameMkLst>
            <pc:docMk/>
            <pc:sldMk cId="408683778" sldId="323"/>
            <ac:graphicFrameMk id="4" creationId="{46EF1167-2A6A-E8F4-4DE7-17EE396BF728}"/>
          </ac:graphicFrameMkLst>
        </pc:graphicFrameChg>
      </pc:sldChg>
      <pc:sldChg chg="modSp mod">
        <pc:chgData name="Taylor W Brown" userId="0f2020af-9c10-4c65-8504-f68f10e9189e" providerId="ADAL" clId="{D12C8F7F-6A6A-4DDB-A9AE-2DCAD5C04FA5}" dt="2026-04-29T18:40:35.114" v="1288" actId="20577"/>
        <pc:sldMkLst>
          <pc:docMk/>
          <pc:sldMk cId="1472683117" sldId="324"/>
        </pc:sldMkLst>
        <pc:spChg chg="mod">
          <ac:chgData name="Taylor W Brown" userId="0f2020af-9c10-4c65-8504-f68f10e9189e" providerId="ADAL" clId="{D12C8F7F-6A6A-4DDB-A9AE-2DCAD5C04FA5}" dt="2026-04-29T18:40:29.223" v="1258"/>
          <ac:spMkLst>
            <pc:docMk/>
            <pc:sldMk cId="1472683117" sldId="324"/>
            <ac:spMk id="2" creationId="{B3B971DC-3177-2442-AFD1-602FBAFF7CE3}"/>
          </ac:spMkLst>
        </pc:spChg>
        <pc:spChg chg="mod">
          <ac:chgData name="Taylor W Brown" userId="0f2020af-9c10-4c65-8504-f68f10e9189e" providerId="ADAL" clId="{D12C8F7F-6A6A-4DDB-A9AE-2DCAD5C04FA5}" dt="2026-04-29T18:40:35.114" v="1288" actId="20577"/>
          <ac:spMkLst>
            <pc:docMk/>
            <pc:sldMk cId="1472683117" sldId="324"/>
            <ac:spMk id="3" creationId="{F40F2227-D468-CF6E-982A-55F174979E12}"/>
          </ac:spMkLst>
        </pc:spChg>
      </pc:sldChg>
      <pc:sldChg chg="modSp add del mod">
        <pc:chgData name="Taylor W Brown" userId="0f2020af-9c10-4c65-8504-f68f10e9189e" providerId="ADAL" clId="{D12C8F7F-6A6A-4DDB-A9AE-2DCAD5C04FA5}" dt="2026-04-29T18:56:19.608" v="1855" actId="2696"/>
        <pc:sldMkLst>
          <pc:docMk/>
          <pc:sldMk cId="869668950" sldId="325"/>
        </pc:sldMkLst>
        <pc:spChg chg="mod">
          <ac:chgData name="Taylor W Brown" userId="0f2020af-9c10-4c65-8504-f68f10e9189e" providerId="ADAL" clId="{D12C8F7F-6A6A-4DDB-A9AE-2DCAD5C04FA5}" dt="2026-04-29T18:54:34.052" v="1854" actId="20577"/>
          <ac:spMkLst>
            <pc:docMk/>
            <pc:sldMk cId="869668950" sldId="325"/>
            <ac:spMk id="2" creationId="{B4EB033E-749E-0A38-8CAF-ECA665EA7E12}"/>
          </ac:spMkLst>
        </pc:spChg>
      </pc:sldChg>
      <pc:sldChg chg="modSp add del mod">
        <pc:chgData name="Taylor W Brown" userId="0f2020af-9c10-4c65-8504-f68f10e9189e" providerId="ADAL" clId="{D12C8F7F-6A6A-4DDB-A9AE-2DCAD5C04FA5}" dt="2026-04-29T18:56:36.290" v="1870" actId="2696"/>
        <pc:sldMkLst>
          <pc:docMk/>
          <pc:sldMk cId="4118345891" sldId="325"/>
        </pc:sldMkLst>
        <pc:spChg chg="mod">
          <ac:chgData name="Taylor W Brown" userId="0f2020af-9c10-4c65-8504-f68f10e9189e" providerId="ADAL" clId="{D12C8F7F-6A6A-4DDB-A9AE-2DCAD5C04FA5}" dt="2026-04-29T18:56:26.810" v="1868" actId="20577"/>
          <ac:spMkLst>
            <pc:docMk/>
            <pc:sldMk cId="4118345891" sldId="325"/>
            <ac:spMk id="3" creationId="{ED86184E-0786-40FF-DE9D-577939E2C2AF}"/>
          </ac:spMkLst>
        </pc:spChg>
      </pc:sldChg>
      <pc:sldChg chg="modSp add mod">
        <pc:chgData name="Taylor W Brown" userId="0f2020af-9c10-4c65-8504-f68f10e9189e" providerId="ADAL" clId="{D12C8F7F-6A6A-4DDB-A9AE-2DCAD5C04FA5}" dt="2026-04-29T19:00:25.906" v="2303" actId="20577"/>
        <pc:sldMkLst>
          <pc:docMk/>
          <pc:sldMk cId="3915818474" sldId="326"/>
        </pc:sldMkLst>
        <pc:spChg chg="mod">
          <ac:chgData name="Taylor W Brown" userId="0f2020af-9c10-4c65-8504-f68f10e9189e" providerId="ADAL" clId="{D12C8F7F-6A6A-4DDB-A9AE-2DCAD5C04FA5}" dt="2026-04-29T18:57:47.065" v="1991" actId="20577"/>
          <ac:spMkLst>
            <pc:docMk/>
            <pc:sldMk cId="3915818474" sldId="326"/>
            <ac:spMk id="2" creationId="{80E9AD8A-1DD0-5798-279E-723AFBF21AB2}"/>
          </ac:spMkLst>
        </pc:spChg>
        <pc:spChg chg="mod">
          <ac:chgData name="Taylor W Brown" userId="0f2020af-9c10-4c65-8504-f68f10e9189e" providerId="ADAL" clId="{D12C8F7F-6A6A-4DDB-A9AE-2DCAD5C04FA5}" dt="2026-04-29T19:00:18.357" v="2297" actId="20577"/>
          <ac:spMkLst>
            <pc:docMk/>
            <pc:sldMk cId="3915818474" sldId="326"/>
            <ac:spMk id="3" creationId="{8EDE50FB-473C-3BEA-8431-B03765A8981F}"/>
          </ac:spMkLst>
        </pc:spChg>
        <pc:spChg chg="mod">
          <ac:chgData name="Taylor W Brown" userId="0f2020af-9c10-4c65-8504-f68f10e9189e" providerId="ADAL" clId="{D12C8F7F-6A6A-4DDB-A9AE-2DCAD5C04FA5}" dt="2026-04-29T19:00:25.906" v="2303" actId="20577"/>
          <ac:spMkLst>
            <pc:docMk/>
            <pc:sldMk cId="3915818474" sldId="326"/>
            <ac:spMk id="5" creationId="{92CFD42C-9F4E-2D2B-754C-DED3325D89CF}"/>
          </ac:spMkLst>
        </pc:spChg>
      </pc:sldChg>
      <pc:sldChg chg="delSp add setBg delDesignElem">
        <pc:chgData name="Taylor W Brown" userId="0f2020af-9c10-4c65-8504-f68f10e9189e" providerId="ADAL" clId="{D12C8F7F-6A6A-4DDB-A9AE-2DCAD5C04FA5}" dt="2026-04-29T19:00:44.235" v="2305"/>
        <pc:sldMkLst>
          <pc:docMk/>
          <pc:sldMk cId="1467853949" sldId="327"/>
        </pc:sldMkLst>
        <pc:spChg chg="del">
          <ac:chgData name="Taylor W Brown" userId="0f2020af-9c10-4c65-8504-f68f10e9189e" providerId="ADAL" clId="{D12C8F7F-6A6A-4DDB-A9AE-2DCAD5C04FA5}" dt="2026-04-29T19:00:44.235" v="2305"/>
          <ac:spMkLst>
            <pc:docMk/>
            <pc:sldMk cId="1467853949" sldId="327"/>
            <ac:spMk id="9" creationId="{416A0E3C-60E6-4F39-BC55-5F7C224E1F7C}"/>
          </ac:spMkLst>
        </pc:spChg>
        <pc:spChg chg="del">
          <ac:chgData name="Taylor W Brown" userId="0f2020af-9c10-4c65-8504-f68f10e9189e" providerId="ADAL" clId="{D12C8F7F-6A6A-4DDB-A9AE-2DCAD5C04FA5}" dt="2026-04-29T19:00:44.235" v="2305"/>
          <ac:spMkLst>
            <pc:docMk/>
            <pc:sldMk cId="1467853949" sldId="327"/>
            <ac:spMk id="13" creationId="{88F0A37D-2337-4AAF-98B0-7E4E9B98719A}"/>
          </ac:spMkLst>
        </pc:spChg>
        <pc:spChg chg="del">
          <ac:chgData name="Taylor W Brown" userId="0f2020af-9c10-4c65-8504-f68f10e9189e" providerId="ADAL" clId="{D12C8F7F-6A6A-4DDB-A9AE-2DCAD5C04FA5}" dt="2026-04-29T19:00:44.235" v="2305"/>
          <ac:spMkLst>
            <pc:docMk/>
            <pc:sldMk cId="1467853949" sldId="327"/>
            <ac:spMk id="17" creationId="{F7234D70-FB65-4E99-985E-64D219674D45}"/>
          </ac:spMkLst>
        </pc:spChg>
        <pc:cxnChg chg="del">
          <ac:chgData name="Taylor W Brown" userId="0f2020af-9c10-4c65-8504-f68f10e9189e" providerId="ADAL" clId="{D12C8F7F-6A6A-4DDB-A9AE-2DCAD5C04FA5}" dt="2026-04-29T19:00:44.235" v="2305"/>
          <ac:cxnSpMkLst>
            <pc:docMk/>
            <pc:sldMk cId="1467853949" sldId="327"/>
            <ac:cxnSpMk id="11" creationId="{C5025DAC-8B93-4160-B017-3A274A5828C0}"/>
          </ac:cxnSpMkLst>
        </pc:cxnChg>
        <pc:cxnChg chg="del">
          <ac:chgData name="Taylor W Brown" userId="0f2020af-9c10-4c65-8504-f68f10e9189e" providerId="ADAL" clId="{D12C8F7F-6A6A-4DDB-A9AE-2DCAD5C04FA5}" dt="2026-04-29T19:00:44.235" v="2305"/>
          <ac:cxnSpMkLst>
            <pc:docMk/>
            <pc:sldMk cId="1467853949" sldId="327"/>
            <ac:cxnSpMk id="15" creationId="{F15CCCF0-E573-463A-9760-1FDC0B2CFBD7}"/>
          </ac:cxnSpMkLst>
        </pc:cxnChg>
      </pc:sldChg>
      <pc:sldChg chg="addSp delSp modSp add mod setBg">
        <pc:chgData name="Taylor W Brown" userId="0f2020af-9c10-4c65-8504-f68f10e9189e" providerId="ADAL" clId="{D12C8F7F-6A6A-4DDB-A9AE-2DCAD5C04FA5}" dt="2026-04-29T19:04:50.953" v="2369" actId="26606"/>
        <pc:sldMkLst>
          <pc:docMk/>
          <pc:sldMk cId="3590174470" sldId="328"/>
        </pc:sldMkLst>
        <pc:spChg chg="mod">
          <ac:chgData name="Taylor W Brown" userId="0f2020af-9c10-4c65-8504-f68f10e9189e" providerId="ADAL" clId="{D12C8F7F-6A6A-4DDB-A9AE-2DCAD5C04FA5}" dt="2026-04-29T19:04:50.953" v="2369" actId="26606"/>
          <ac:spMkLst>
            <pc:docMk/>
            <pc:sldMk cId="3590174470" sldId="328"/>
            <ac:spMk id="2" creationId="{80E9AD8A-1DD0-5798-279E-723AFBF21AB2}"/>
          </ac:spMkLst>
        </pc:spChg>
        <pc:spChg chg="del mod">
          <ac:chgData name="Taylor W Brown" userId="0f2020af-9c10-4c65-8504-f68f10e9189e" providerId="ADAL" clId="{D12C8F7F-6A6A-4DDB-A9AE-2DCAD5C04FA5}" dt="2026-04-29T19:03:27.742" v="2363" actId="931"/>
          <ac:spMkLst>
            <pc:docMk/>
            <pc:sldMk cId="3590174470" sldId="328"/>
            <ac:spMk id="3" creationId="{8EDE50FB-473C-3BEA-8431-B03765A8981F}"/>
          </ac:spMkLst>
        </pc:spChg>
        <pc:spChg chg="del mod">
          <ac:chgData name="Taylor W Brown" userId="0f2020af-9c10-4c65-8504-f68f10e9189e" providerId="ADAL" clId="{D12C8F7F-6A6A-4DDB-A9AE-2DCAD5C04FA5}" dt="2026-04-29T19:04:37.551" v="2366" actId="931"/>
          <ac:spMkLst>
            <pc:docMk/>
            <pc:sldMk cId="3590174470" sldId="328"/>
            <ac:spMk id="5" creationId="{92CFD42C-9F4E-2D2B-754C-DED3325D89CF}"/>
          </ac:spMkLst>
        </pc:spChg>
        <pc:spChg chg="add">
          <ac:chgData name="Taylor W Brown" userId="0f2020af-9c10-4c65-8504-f68f10e9189e" providerId="ADAL" clId="{D12C8F7F-6A6A-4DDB-A9AE-2DCAD5C04FA5}" dt="2026-04-29T19:04:50.953" v="2369" actId="26606"/>
          <ac:spMkLst>
            <pc:docMk/>
            <pc:sldMk cId="3590174470" sldId="328"/>
            <ac:spMk id="13" creationId="{39E3965E-AC41-4711-9D10-E25ABB132D86}"/>
          </ac:spMkLst>
        </pc:spChg>
        <pc:spChg chg="add">
          <ac:chgData name="Taylor W Brown" userId="0f2020af-9c10-4c65-8504-f68f10e9189e" providerId="ADAL" clId="{D12C8F7F-6A6A-4DDB-A9AE-2DCAD5C04FA5}" dt="2026-04-29T19:04:50.953" v="2369" actId="26606"/>
          <ac:spMkLst>
            <pc:docMk/>
            <pc:sldMk cId="3590174470" sldId="328"/>
            <ac:spMk id="17" creationId="{548B4202-DCD5-4F8C-B481-743A989A9DFF}"/>
          </ac:spMkLst>
        </pc:spChg>
        <pc:spChg chg="add">
          <ac:chgData name="Taylor W Brown" userId="0f2020af-9c10-4c65-8504-f68f10e9189e" providerId="ADAL" clId="{D12C8F7F-6A6A-4DDB-A9AE-2DCAD5C04FA5}" dt="2026-04-29T19:04:50.953" v="2369" actId="26606"/>
          <ac:spMkLst>
            <pc:docMk/>
            <pc:sldMk cId="3590174470" sldId="328"/>
            <ac:spMk id="21" creationId="{8EE702CF-91CE-4661-ACBF-3C8160D1B433}"/>
          </ac:spMkLst>
        </pc:spChg>
        <pc:picChg chg="add mod ord">
          <ac:chgData name="Taylor W Brown" userId="0f2020af-9c10-4c65-8504-f68f10e9189e" providerId="ADAL" clId="{D12C8F7F-6A6A-4DDB-A9AE-2DCAD5C04FA5}" dt="2026-04-29T19:04:50.953" v="2369" actId="26606"/>
          <ac:picMkLst>
            <pc:docMk/>
            <pc:sldMk cId="3590174470" sldId="328"/>
            <ac:picMk id="6" creationId="{3D9A4D42-0078-7C97-28B0-9B6D0FF53123}"/>
          </ac:picMkLst>
        </pc:picChg>
        <pc:picChg chg="add mod">
          <ac:chgData name="Taylor W Brown" userId="0f2020af-9c10-4c65-8504-f68f10e9189e" providerId="ADAL" clId="{D12C8F7F-6A6A-4DDB-A9AE-2DCAD5C04FA5}" dt="2026-04-29T19:04:50.953" v="2369" actId="26606"/>
          <ac:picMkLst>
            <pc:docMk/>
            <pc:sldMk cId="3590174470" sldId="328"/>
            <ac:picMk id="8" creationId="{BB76E4AF-73CC-FF99-D55A-B101174D6BDD}"/>
          </ac:picMkLst>
        </pc:picChg>
        <pc:cxnChg chg="add">
          <ac:chgData name="Taylor W Brown" userId="0f2020af-9c10-4c65-8504-f68f10e9189e" providerId="ADAL" clId="{D12C8F7F-6A6A-4DDB-A9AE-2DCAD5C04FA5}" dt="2026-04-29T19:04:50.953" v="2369" actId="26606"/>
          <ac:cxnSpMkLst>
            <pc:docMk/>
            <pc:sldMk cId="3590174470" sldId="328"/>
            <ac:cxnSpMk id="15" creationId="{1F5DC8C3-BA5F-4EED-BB9A-A14272BD82A1}"/>
          </ac:cxnSpMkLst>
        </pc:cxnChg>
        <pc:cxnChg chg="add">
          <ac:chgData name="Taylor W Brown" userId="0f2020af-9c10-4c65-8504-f68f10e9189e" providerId="ADAL" clId="{D12C8F7F-6A6A-4DDB-A9AE-2DCAD5C04FA5}" dt="2026-04-29T19:04:50.953" v="2369" actId="26606"/>
          <ac:cxnSpMkLst>
            <pc:docMk/>
            <pc:sldMk cId="3590174470" sldId="328"/>
            <ac:cxnSpMk id="19" creationId="{F7F57F6B-E621-4E40-A34D-2FE12902AA20}"/>
          </ac:cxnSpMkLst>
        </pc:cxnChg>
      </pc:sldChg>
      <pc:sldChg chg="add del">
        <pc:chgData name="Taylor W Brown" userId="0f2020af-9c10-4c65-8504-f68f10e9189e" providerId="ADAL" clId="{D12C8F7F-6A6A-4DDB-A9AE-2DCAD5C04FA5}" dt="2026-04-29T19:08:58.503" v="2413" actId="2696"/>
        <pc:sldMkLst>
          <pc:docMk/>
          <pc:sldMk cId="3129925747" sldId="329"/>
        </pc:sldMkLst>
      </pc:sldChg>
      <pc:sldChg chg="addSp delSp modSp add mod">
        <pc:chgData name="Taylor W Brown" userId="0f2020af-9c10-4c65-8504-f68f10e9189e" providerId="ADAL" clId="{D12C8F7F-6A6A-4DDB-A9AE-2DCAD5C04FA5}" dt="2026-04-29T19:18:55.532" v="2448" actId="26606"/>
        <pc:sldMkLst>
          <pc:docMk/>
          <pc:sldMk cId="4138343371" sldId="330"/>
        </pc:sldMkLst>
        <pc:spChg chg="mod">
          <ac:chgData name="Taylor W Brown" userId="0f2020af-9c10-4c65-8504-f68f10e9189e" providerId="ADAL" clId="{D12C8F7F-6A6A-4DDB-A9AE-2DCAD5C04FA5}" dt="2026-04-29T19:06:49.369" v="2402" actId="20577"/>
          <ac:spMkLst>
            <pc:docMk/>
            <pc:sldMk cId="4138343371" sldId="330"/>
            <ac:spMk id="2" creationId="{80E9AD8A-1DD0-5798-279E-723AFBF21AB2}"/>
          </ac:spMkLst>
        </pc:spChg>
        <pc:spChg chg="add del mod">
          <ac:chgData name="Taylor W Brown" userId="0f2020af-9c10-4c65-8504-f68f10e9189e" providerId="ADAL" clId="{D12C8F7F-6A6A-4DDB-A9AE-2DCAD5C04FA5}" dt="2026-04-29T19:06:56.608" v="2404" actId="931"/>
          <ac:spMkLst>
            <pc:docMk/>
            <pc:sldMk cId="4138343371" sldId="330"/>
            <ac:spMk id="4" creationId="{E7E1EC40-56F1-EA4B-EB1A-F3D16178067C}"/>
          </ac:spMkLst>
        </pc:spChg>
        <pc:spChg chg="add del mod">
          <ac:chgData name="Taylor W Brown" userId="0f2020af-9c10-4c65-8504-f68f10e9189e" providerId="ADAL" clId="{D12C8F7F-6A6A-4DDB-A9AE-2DCAD5C04FA5}" dt="2026-04-29T19:07:50.538" v="2409" actId="931"/>
          <ac:spMkLst>
            <pc:docMk/>
            <pc:sldMk cId="4138343371" sldId="330"/>
            <ac:spMk id="10" creationId="{361A9E12-56BD-989B-EAEC-C2935E4DBB1E}"/>
          </ac:spMkLst>
        </pc:spChg>
        <pc:spChg chg="del">
          <ac:chgData name="Taylor W Brown" userId="0f2020af-9c10-4c65-8504-f68f10e9189e" providerId="ADAL" clId="{D12C8F7F-6A6A-4DDB-A9AE-2DCAD5C04FA5}" dt="2026-04-29T19:08:06.940" v="2412" actId="26606"/>
          <ac:spMkLst>
            <pc:docMk/>
            <pc:sldMk cId="4138343371" sldId="330"/>
            <ac:spMk id="13" creationId="{39E3965E-AC41-4711-9D10-E25ABB132D86}"/>
          </ac:spMkLst>
        </pc:spChg>
        <pc:spChg chg="add del mod">
          <ac:chgData name="Taylor W Brown" userId="0f2020af-9c10-4c65-8504-f68f10e9189e" providerId="ADAL" clId="{D12C8F7F-6A6A-4DDB-A9AE-2DCAD5C04FA5}" dt="2026-04-29T19:18:50.350" v="2445" actId="931"/>
          <ac:spMkLst>
            <pc:docMk/>
            <pc:sldMk cId="4138343371" sldId="330"/>
            <ac:spMk id="16" creationId="{13C703D6-556F-D214-C31D-9C598410E3B6}"/>
          </ac:spMkLst>
        </pc:spChg>
        <pc:spChg chg="del">
          <ac:chgData name="Taylor W Brown" userId="0f2020af-9c10-4c65-8504-f68f10e9189e" providerId="ADAL" clId="{D12C8F7F-6A6A-4DDB-A9AE-2DCAD5C04FA5}" dt="2026-04-29T19:08:06.940" v="2412" actId="26606"/>
          <ac:spMkLst>
            <pc:docMk/>
            <pc:sldMk cId="4138343371" sldId="330"/>
            <ac:spMk id="17" creationId="{548B4202-DCD5-4F8C-B481-743A989A9DFF}"/>
          </ac:spMkLst>
        </pc:spChg>
        <pc:spChg chg="del">
          <ac:chgData name="Taylor W Brown" userId="0f2020af-9c10-4c65-8504-f68f10e9189e" providerId="ADAL" clId="{D12C8F7F-6A6A-4DDB-A9AE-2DCAD5C04FA5}" dt="2026-04-29T19:08:06.940" v="2412" actId="26606"/>
          <ac:spMkLst>
            <pc:docMk/>
            <pc:sldMk cId="4138343371" sldId="330"/>
            <ac:spMk id="21" creationId="{8EE702CF-91CE-4661-ACBF-3C8160D1B433}"/>
          </ac:spMkLst>
        </pc:spChg>
        <pc:spChg chg="add del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26" creationId="{39E3965E-AC41-4711-9D10-E25ABB132D86}"/>
          </ac:spMkLst>
        </pc:spChg>
        <pc:spChg chg="add del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30" creationId="{548B4202-DCD5-4F8C-B481-743A989A9DFF}"/>
          </ac:spMkLst>
        </pc:spChg>
        <pc:spChg chg="add del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34" creationId="{8EE702CF-91CE-4661-ACBF-3C8160D1B433}"/>
          </ac:spMkLst>
        </pc:spChg>
        <pc:spChg chg="add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39" creationId="{39E3965E-AC41-4711-9D10-E25ABB132D86}"/>
          </ac:spMkLst>
        </pc:spChg>
        <pc:spChg chg="add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43" creationId="{548B4202-DCD5-4F8C-B481-743A989A9DFF}"/>
          </ac:spMkLst>
        </pc:spChg>
        <pc:spChg chg="add">
          <ac:chgData name="Taylor W Brown" userId="0f2020af-9c10-4c65-8504-f68f10e9189e" providerId="ADAL" clId="{D12C8F7F-6A6A-4DDB-A9AE-2DCAD5C04FA5}" dt="2026-04-29T19:18:55.532" v="2448" actId="26606"/>
          <ac:spMkLst>
            <pc:docMk/>
            <pc:sldMk cId="4138343371" sldId="330"/>
            <ac:spMk id="47" creationId="{8EE702CF-91CE-4661-ACBF-3C8160D1B433}"/>
          </ac:spMkLst>
        </pc:spChg>
        <pc:picChg chg="del">
          <ac:chgData name="Taylor W Brown" userId="0f2020af-9c10-4c65-8504-f68f10e9189e" providerId="ADAL" clId="{D12C8F7F-6A6A-4DDB-A9AE-2DCAD5C04FA5}" dt="2026-04-29T19:07:00.943" v="2408" actId="21"/>
          <ac:picMkLst>
            <pc:docMk/>
            <pc:sldMk cId="4138343371" sldId="330"/>
            <ac:picMk id="6" creationId="{3D9A4D42-0078-7C97-28B0-9B6D0FF53123}"/>
          </ac:picMkLst>
        </pc:picChg>
        <pc:picChg chg="add mod ord">
          <ac:chgData name="Taylor W Brown" userId="0f2020af-9c10-4c65-8504-f68f10e9189e" providerId="ADAL" clId="{D12C8F7F-6A6A-4DDB-A9AE-2DCAD5C04FA5}" dt="2026-04-29T19:18:55.532" v="2448" actId="26606"/>
          <ac:picMkLst>
            <pc:docMk/>
            <pc:sldMk cId="4138343371" sldId="330"/>
            <ac:picMk id="7" creationId="{014F5E45-151C-8868-2AD1-FE382A5F1AD8}"/>
          </ac:picMkLst>
        </pc:picChg>
        <pc:picChg chg="del">
          <ac:chgData name="Taylor W Brown" userId="0f2020af-9c10-4c65-8504-f68f10e9189e" providerId="ADAL" clId="{D12C8F7F-6A6A-4DDB-A9AE-2DCAD5C04FA5}" dt="2026-04-29T19:06:52.228" v="2403" actId="21"/>
          <ac:picMkLst>
            <pc:docMk/>
            <pc:sldMk cId="4138343371" sldId="330"/>
            <ac:picMk id="8" creationId="{BB76E4AF-73CC-FF99-D55A-B101174D6BDD}"/>
          </ac:picMkLst>
        </pc:picChg>
        <pc:picChg chg="add del mod">
          <ac:chgData name="Taylor W Brown" userId="0f2020af-9c10-4c65-8504-f68f10e9189e" providerId="ADAL" clId="{D12C8F7F-6A6A-4DDB-A9AE-2DCAD5C04FA5}" dt="2026-04-29T19:18:47.130" v="2444" actId="21"/>
          <ac:picMkLst>
            <pc:docMk/>
            <pc:sldMk cId="4138343371" sldId="330"/>
            <ac:picMk id="12" creationId="{546591AD-5C20-1D38-4EF6-5DDC9BE2FD7E}"/>
          </ac:picMkLst>
        </pc:picChg>
        <pc:picChg chg="add mod">
          <ac:chgData name="Taylor W Brown" userId="0f2020af-9c10-4c65-8504-f68f10e9189e" providerId="ADAL" clId="{D12C8F7F-6A6A-4DDB-A9AE-2DCAD5C04FA5}" dt="2026-04-29T19:18:55.532" v="2448" actId="26606"/>
          <ac:picMkLst>
            <pc:docMk/>
            <pc:sldMk cId="4138343371" sldId="330"/>
            <ac:picMk id="20" creationId="{E4E24FBB-0F86-FA6C-D03B-84F505D330B0}"/>
          </ac:picMkLst>
        </pc:picChg>
        <pc:cxnChg chg="del">
          <ac:chgData name="Taylor W Brown" userId="0f2020af-9c10-4c65-8504-f68f10e9189e" providerId="ADAL" clId="{D12C8F7F-6A6A-4DDB-A9AE-2DCAD5C04FA5}" dt="2026-04-29T19:08:06.940" v="2412" actId="26606"/>
          <ac:cxnSpMkLst>
            <pc:docMk/>
            <pc:sldMk cId="4138343371" sldId="330"/>
            <ac:cxnSpMk id="15" creationId="{1F5DC8C3-BA5F-4EED-BB9A-A14272BD82A1}"/>
          </ac:cxnSpMkLst>
        </pc:cxnChg>
        <pc:cxnChg chg="del">
          <ac:chgData name="Taylor W Brown" userId="0f2020af-9c10-4c65-8504-f68f10e9189e" providerId="ADAL" clId="{D12C8F7F-6A6A-4DDB-A9AE-2DCAD5C04FA5}" dt="2026-04-29T19:08:06.940" v="2412" actId="26606"/>
          <ac:cxnSpMkLst>
            <pc:docMk/>
            <pc:sldMk cId="4138343371" sldId="330"/>
            <ac:cxnSpMk id="19" creationId="{F7F57F6B-E621-4E40-A34D-2FE12902AA20}"/>
          </ac:cxnSpMkLst>
        </pc:cxnChg>
        <pc:cxnChg chg="add del">
          <ac:chgData name="Taylor W Brown" userId="0f2020af-9c10-4c65-8504-f68f10e9189e" providerId="ADAL" clId="{D12C8F7F-6A6A-4DDB-A9AE-2DCAD5C04FA5}" dt="2026-04-29T19:18:55.532" v="2448" actId="26606"/>
          <ac:cxnSpMkLst>
            <pc:docMk/>
            <pc:sldMk cId="4138343371" sldId="330"/>
            <ac:cxnSpMk id="28" creationId="{1F5DC8C3-BA5F-4EED-BB9A-A14272BD82A1}"/>
          </ac:cxnSpMkLst>
        </pc:cxnChg>
        <pc:cxnChg chg="add del">
          <ac:chgData name="Taylor W Brown" userId="0f2020af-9c10-4c65-8504-f68f10e9189e" providerId="ADAL" clId="{D12C8F7F-6A6A-4DDB-A9AE-2DCAD5C04FA5}" dt="2026-04-29T19:18:55.532" v="2448" actId="26606"/>
          <ac:cxnSpMkLst>
            <pc:docMk/>
            <pc:sldMk cId="4138343371" sldId="330"/>
            <ac:cxnSpMk id="32" creationId="{F7F57F6B-E621-4E40-A34D-2FE12902AA20}"/>
          </ac:cxnSpMkLst>
        </pc:cxnChg>
        <pc:cxnChg chg="add">
          <ac:chgData name="Taylor W Brown" userId="0f2020af-9c10-4c65-8504-f68f10e9189e" providerId="ADAL" clId="{D12C8F7F-6A6A-4DDB-A9AE-2DCAD5C04FA5}" dt="2026-04-29T19:18:55.532" v="2448" actId="26606"/>
          <ac:cxnSpMkLst>
            <pc:docMk/>
            <pc:sldMk cId="4138343371" sldId="330"/>
            <ac:cxnSpMk id="41" creationId="{1F5DC8C3-BA5F-4EED-BB9A-A14272BD82A1}"/>
          </ac:cxnSpMkLst>
        </pc:cxnChg>
        <pc:cxnChg chg="add">
          <ac:chgData name="Taylor W Brown" userId="0f2020af-9c10-4c65-8504-f68f10e9189e" providerId="ADAL" clId="{D12C8F7F-6A6A-4DDB-A9AE-2DCAD5C04FA5}" dt="2026-04-29T19:18:55.532" v="2448" actId="26606"/>
          <ac:cxnSpMkLst>
            <pc:docMk/>
            <pc:sldMk cId="4138343371" sldId="330"/>
            <ac:cxnSpMk id="45" creationId="{F7F57F6B-E621-4E40-A34D-2FE12902AA20}"/>
          </ac:cxnSpMkLst>
        </pc:cxnChg>
      </pc:sldChg>
      <pc:sldMasterChg chg="delSldLayout">
        <pc:chgData name="Taylor W Brown" userId="0f2020af-9c10-4c65-8504-f68f10e9189e" providerId="ADAL" clId="{D12C8F7F-6A6A-4DDB-A9AE-2DCAD5C04FA5}" dt="2026-04-29T18:40:20.248" v="1257" actId="2696"/>
        <pc:sldMasterMkLst>
          <pc:docMk/>
          <pc:sldMasterMk cId="2317560720" sldId="2147483764"/>
        </pc:sldMasterMkLst>
        <pc:sldLayoutChg chg="del">
          <pc:chgData name="Taylor W Brown" userId="0f2020af-9c10-4c65-8504-f68f10e9189e" providerId="ADAL" clId="{D12C8F7F-6A6A-4DDB-A9AE-2DCAD5C04FA5}" dt="2026-04-29T18:40:20.248" v="1257" actId="2696"/>
          <pc:sldLayoutMkLst>
            <pc:docMk/>
            <pc:sldMasterMk cId="2317560720" sldId="2147483764"/>
            <pc:sldLayoutMk cId="2143681040" sldId="2147483778"/>
          </pc:sldLayoutMkLst>
        </pc:sldLayoutChg>
        <pc:sldLayoutChg chg="del">
          <pc:chgData name="Taylor W Brown" userId="0f2020af-9c10-4c65-8504-f68f10e9189e" providerId="ADAL" clId="{D12C8F7F-6A6A-4DDB-A9AE-2DCAD5C04FA5}" dt="2026-04-29T18:40:10.667" v="1256" actId="2696"/>
          <pc:sldLayoutMkLst>
            <pc:docMk/>
            <pc:sldMasterMk cId="2317560720" sldId="2147483764"/>
            <pc:sldLayoutMk cId="1476752318" sldId="2147483781"/>
          </pc:sldLayoutMkLst>
        </pc:sldLayoutChg>
      </pc:sldMasterChg>
    </pc:docChg>
  </pc:docChgLst>
  <pc:docChgLst>
    <pc:chgData name="Taylor W Brown" userId="0f2020af-9c10-4c65-8504-f68f10e9189e" providerId="ADAL" clId="{8F398C28-260D-4B77-9BD8-01E4853CE355}"/>
    <pc:docChg chg="undo custSel addSld delSld modSld">
      <pc:chgData name="Taylor W Brown" userId="0f2020af-9c10-4c65-8504-f68f10e9189e" providerId="ADAL" clId="{8F398C28-260D-4B77-9BD8-01E4853CE355}" dt="2026-07-21T20:29:28.654" v="627"/>
      <pc:docMkLst>
        <pc:docMk/>
      </pc:docMkLst>
      <pc:sldChg chg="del">
        <pc:chgData name="Taylor W Brown" userId="0f2020af-9c10-4c65-8504-f68f10e9189e" providerId="ADAL" clId="{8F398C28-260D-4B77-9BD8-01E4853CE355}" dt="2026-07-21T20:13:05.441" v="101" actId="2696"/>
        <pc:sldMkLst>
          <pc:docMk/>
          <pc:sldMk cId="850743011" sldId="264"/>
        </pc:sldMkLst>
      </pc:sldChg>
      <pc:sldChg chg="addSp delSp modSp mod">
        <pc:chgData name="Taylor W Brown" userId="0f2020af-9c10-4c65-8504-f68f10e9189e" providerId="ADAL" clId="{8F398C28-260D-4B77-9BD8-01E4853CE355}" dt="2026-07-21T20:07:39.691" v="7" actId="26606"/>
        <pc:sldMkLst>
          <pc:docMk/>
          <pc:sldMk cId="2076879118" sldId="295"/>
        </pc:sldMkLst>
        <pc:spChg chg="add del mod">
          <ac:chgData name="Taylor W Brown" userId="0f2020af-9c10-4c65-8504-f68f10e9189e" providerId="ADAL" clId="{8F398C28-260D-4B77-9BD8-01E4853CE355}" dt="2026-07-21T20:07:30.423" v="4" actId="931"/>
          <ac:spMkLst>
            <pc:docMk/>
            <pc:sldMk cId="2076879118" sldId="295"/>
            <ac:spMk id="3" creationId="{1C75B3BF-81FF-810B-FF2A-B923D960793B}"/>
          </ac:spMkLst>
        </pc:spChg>
        <pc:spChg chg="mod">
          <ac:chgData name="Taylor W Brown" userId="0f2020af-9c10-4c65-8504-f68f10e9189e" providerId="ADAL" clId="{8F398C28-260D-4B77-9BD8-01E4853CE355}" dt="2026-07-21T20:07:39.691" v="7" actId="26606"/>
          <ac:spMkLst>
            <pc:docMk/>
            <pc:sldMk cId="2076879118" sldId="295"/>
            <ac:spMk id="6" creationId="{8C834208-78D3-55FF-0568-AC7434753C76}"/>
          </ac:spMkLst>
        </pc:spChg>
        <pc:spChg chg="del">
          <ac:chgData name="Taylor W Brown" userId="0f2020af-9c10-4c65-8504-f68f10e9189e" providerId="ADAL" clId="{8F398C28-260D-4B77-9BD8-01E4853CE355}" dt="2026-07-21T20:07:34.160" v="5" actId="26606"/>
          <ac:spMkLst>
            <pc:docMk/>
            <pc:sldMk cId="2076879118" sldId="295"/>
            <ac:spMk id="119" creationId="{39E3965E-AC41-4711-9D10-E25ABB132D86}"/>
          </ac:spMkLst>
        </pc:spChg>
        <pc:spChg chg="del">
          <ac:chgData name="Taylor W Brown" userId="0f2020af-9c10-4c65-8504-f68f10e9189e" providerId="ADAL" clId="{8F398C28-260D-4B77-9BD8-01E4853CE355}" dt="2026-07-21T20:07:34.160" v="5" actId="26606"/>
          <ac:spMkLst>
            <pc:docMk/>
            <pc:sldMk cId="2076879118" sldId="295"/>
            <ac:spMk id="121" creationId="{548B4202-DCD5-4F8C-B481-743A989A9DFF}"/>
          </ac:spMkLst>
        </pc:spChg>
        <pc:spChg chg="del">
          <ac:chgData name="Taylor W Brown" userId="0f2020af-9c10-4c65-8504-f68f10e9189e" providerId="ADAL" clId="{8F398C28-260D-4B77-9BD8-01E4853CE355}" dt="2026-07-21T20:07:34.160" v="5" actId="26606"/>
          <ac:spMkLst>
            <pc:docMk/>
            <pc:sldMk cId="2076879118" sldId="295"/>
            <ac:spMk id="123" creationId="{8EE702CF-91CE-4661-ACBF-3C8160D1B433}"/>
          </ac:spMkLst>
        </pc:spChg>
        <pc:spChg chg="add del">
          <ac:chgData name="Taylor W Brown" userId="0f2020af-9c10-4c65-8504-f68f10e9189e" providerId="ADAL" clId="{8F398C28-260D-4B77-9BD8-01E4853CE355}" dt="2026-07-21T20:07:39.691" v="7" actId="26606"/>
          <ac:spMkLst>
            <pc:docMk/>
            <pc:sldMk cId="2076879118" sldId="295"/>
            <ac:spMk id="128" creationId="{39E3965E-AC41-4711-9D10-E25ABB132D86}"/>
          </ac:spMkLst>
        </pc:spChg>
        <pc:spChg chg="add del">
          <ac:chgData name="Taylor W Brown" userId="0f2020af-9c10-4c65-8504-f68f10e9189e" providerId="ADAL" clId="{8F398C28-260D-4B77-9BD8-01E4853CE355}" dt="2026-07-21T20:07:39.691" v="7" actId="26606"/>
          <ac:spMkLst>
            <pc:docMk/>
            <pc:sldMk cId="2076879118" sldId="295"/>
            <ac:spMk id="132" creationId="{548B4202-DCD5-4F8C-B481-743A989A9DFF}"/>
          </ac:spMkLst>
        </pc:spChg>
        <pc:spChg chg="add del">
          <ac:chgData name="Taylor W Brown" userId="0f2020af-9c10-4c65-8504-f68f10e9189e" providerId="ADAL" clId="{8F398C28-260D-4B77-9BD8-01E4853CE355}" dt="2026-07-21T20:07:39.691" v="7" actId="26606"/>
          <ac:spMkLst>
            <pc:docMk/>
            <pc:sldMk cId="2076879118" sldId="295"/>
            <ac:spMk id="136" creationId="{8EE702CF-91CE-4661-ACBF-3C8160D1B433}"/>
          </ac:spMkLst>
        </pc:spChg>
        <pc:spChg chg="add">
          <ac:chgData name="Taylor W Brown" userId="0f2020af-9c10-4c65-8504-f68f10e9189e" providerId="ADAL" clId="{8F398C28-260D-4B77-9BD8-01E4853CE355}" dt="2026-07-21T20:07:39.691" v="7" actId="26606"/>
          <ac:spMkLst>
            <pc:docMk/>
            <pc:sldMk cId="2076879118" sldId="295"/>
            <ac:spMk id="141" creationId="{39E3965E-AC41-4711-9D10-E25ABB132D86}"/>
          </ac:spMkLst>
        </pc:spChg>
        <pc:spChg chg="add">
          <ac:chgData name="Taylor W Brown" userId="0f2020af-9c10-4c65-8504-f68f10e9189e" providerId="ADAL" clId="{8F398C28-260D-4B77-9BD8-01E4853CE355}" dt="2026-07-21T20:07:39.691" v="7" actId="26606"/>
          <ac:spMkLst>
            <pc:docMk/>
            <pc:sldMk cId="2076879118" sldId="295"/>
            <ac:spMk id="145" creationId="{A9286AD2-18A9-4868-A4E3-7A2097A20810}"/>
          </ac:spMkLst>
        </pc:spChg>
        <pc:picChg chg="add mod">
          <ac:chgData name="Taylor W Brown" userId="0f2020af-9c10-4c65-8504-f68f10e9189e" providerId="ADAL" clId="{8F398C28-260D-4B77-9BD8-01E4853CE355}" dt="2026-07-21T20:07:39.691" v="7" actId="26606"/>
          <ac:picMkLst>
            <pc:docMk/>
            <pc:sldMk cId="2076879118" sldId="295"/>
            <ac:picMk id="5" creationId="{1CEA5289-C35D-DDCB-58FC-9B1F225BA7D1}"/>
          </ac:picMkLst>
        </pc:picChg>
        <pc:picChg chg="del">
          <ac:chgData name="Taylor W Brown" userId="0f2020af-9c10-4c65-8504-f68f10e9189e" providerId="ADAL" clId="{8F398C28-260D-4B77-9BD8-01E4853CE355}" dt="2026-07-21T20:06:57.617" v="3" actId="21"/>
          <ac:picMkLst>
            <pc:docMk/>
            <pc:sldMk cId="2076879118" sldId="295"/>
            <ac:picMk id="12" creationId="{27ABB203-3FF3-994C-9C68-40D1B3AE2CC2}"/>
          </ac:picMkLst>
        </pc:picChg>
        <pc:picChg chg="del ord">
          <ac:chgData name="Taylor W Brown" userId="0f2020af-9c10-4c65-8504-f68f10e9189e" providerId="ADAL" clId="{8F398C28-260D-4B77-9BD8-01E4853CE355}" dt="2026-07-21T20:07:35.953" v="6" actId="21"/>
          <ac:picMkLst>
            <pc:docMk/>
            <pc:sldMk cId="2076879118" sldId="295"/>
            <ac:picMk id="14" creationId="{A38B0437-4B1A-6737-6370-7D6098E85CC3}"/>
          </ac:picMkLst>
        </pc:picChg>
        <pc:cxnChg chg="del">
          <ac:chgData name="Taylor W Brown" userId="0f2020af-9c10-4c65-8504-f68f10e9189e" providerId="ADAL" clId="{8F398C28-260D-4B77-9BD8-01E4853CE355}" dt="2026-07-21T20:07:34.160" v="5" actId="26606"/>
          <ac:cxnSpMkLst>
            <pc:docMk/>
            <pc:sldMk cId="2076879118" sldId="295"/>
            <ac:cxnSpMk id="120" creationId="{1F5DC8C3-BA5F-4EED-BB9A-A14272BD82A1}"/>
          </ac:cxnSpMkLst>
        </pc:cxnChg>
        <pc:cxnChg chg="del">
          <ac:chgData name="Taylor W Brown" userId="0f2020af-9c10-4c65-8504-f68f10e9189e" providerId="ADAL" clId="{8F398C28-260D-4B77-9BD8-01E4853CE355}" dt="2026-07-21T20:07:34.160" v="5" actId="26606"/>
          <ac:cxnSpMkLst>
            <pc:docMk/>
            <pc:sldMk cId="2076879118" sldId="295"/>
            <ac:cxnSpMk id="122" creationId="{F7F57F6B-E621-4E40-A34D-2FE12902AA20}"/>
          </ac:cxnSpMkLst>
        </pc:cxnChg>
        <pc:cxnChg chg="add del">
          <ac:chgData name="Taylor W Brown" userId="0f2020af-9c10-4c65-8504-f68f10e9189e" providerId="ADAL" clId="{8F398C28-260D-4B77-9BD8-01E4853CE355}" dt="2026-07-21T20:07:39.691" v="7" actId="26606"/>
          <ac:cxnSpMkLst>
            <pc:docMk/>
            <pc:sldMk cId="2076879118" sldId="295"/>
            <ac:cxnSpMk id="130" creationId="{1F5DC8C3-BA5F-4EED-BB9A-A14272BD82A1}"/>
          </ac:cxnSpMkLst>
        </pc:cxnChg>
        <pc:cxnChg chg="add del">
          <ac:chgData name="Taylor W Brown" userId="0f2020af-9c10-4c65-8504-f68f10e9189e" providerId="ADAL" clId="{8F398C28-260D-4B77-9BD8-01E4853CE355}" dt="2026-07-21T20:07:39.691" v="7" actId="26606"/>
          <ac:cxnSpMkLst>
            <pc:docMk/>
            <pc:sldMk cId="2076879118" sldId="295"/>
            <ac:cxnSpMk id="134" creationId="{F7F57F6B-E621-4E40-A34D-2FE12902AA20}"/>
          </ac:cxnSpMkLst>
        </pc:cxnChg>
        <pc:cxnChg chg="add">
          <ac:chgData name="Taylor W Brown" userId="0f2020af-9c10-4c65-8504-f68f10e9189e" providerId="ADAL" clId="{8F398C28-260D-4B77-9BD8-01E4853CE355}" dt="2026-07-21T20:07:39.691" v="7" actId="26606"/>
          <ac:cxnSpMkLst>
            <pc:docMk/>
            <pc:sldMk cId="2076879118" sldId="295"/>
            <ac:cxnSpMk id="143" creationId="{1F5DC8C3-BA5F-4EED-BB9A-A14272BD82A1}"/>
          </ac:cxnSpMkLst>
        </pc:cxnChg>
        <pc:cxnChg chg="add">
          <ac:chgData name="Taylor W Brown" userId="0f2020af-9c10-4c65-8504-f68f10e9189e" providerId="ADAL" clId="{8F398C28-260D-4B77-9BD8-01E4853CE355}" dt="2026-07-21T20:07:39.691" v="7" actId="26606"/>
          <ac:cxnSpMkLst>
            <pc:docMk/>
            <pc:sldMk cId="2076879118" sldId="295"/>
            <ac:cxnSpMk id="147" creationId="{E7A7CD63-7EC3-44F3-95D0-595C4019FF24}"/>
          </ac:cxnSpMkLst>
        </pc:cxnChg>
      </pc:sldChg>
      <pc:sldChg chg="addSp delSp modSp mod setBg setClrOvrMap">
        <pc:chgData name="Taylor W Brown" userId="0f2020af-9c10-4c65-8504-f68f10e9189e" providerId="ADAL" clId="{8F398C28-260D-4B77-9BD8-01E4853CE355}" dt="2026-07-21T20:09:06.785" v="67" actId="20577"/>
        <pc:sldMkLst>
          <pc:docMk/>
          <pc:sldMk cId="3648163248" sldId="296"/>
        </pc:sldMkLst>
        <pc:spChg chg="mod">
          <ac:chgData name="Taylor W Brown" userId="0f2020af-9c10-4c65-8504-f68f10e9189e" providerId="ADAL" clId="{8F398C28-260D-4B77-9BD8-01E4853CE355}" dt="2026-07-21T20:07:51.676" v="12" actId="26606"/>
          <ac:spMkLst>
            <pc:docMk/>
            <pc:sldMk cId="3648163248" sldId="296"/>
            <ac:spMk id="2" creationId="{8EE44E67-57A4-9825-9E94-C2B258A68C9D}"/>
          </ac:spMkLst>
        </pc:spChg>
        <pc:spChg chg="add del">
          <ac:chgData name="Taylor W Brown" userId="0f2020af-9c10-4c65-8504-f68f10e9189e" providerId="ADAL" clId="{8F398C28-260D-4B77-9BD8-01E4853CE355}" dt="2026-07-21T20:07:51.676" v="12" actId="26606"/>
          <ac:spMkLst>
            <pc:docMk/>
            <pc:sldMk cId="3648163248" sldId="296"/>
            <ac:spMk id="33" creationId="{416A0E3C-60E6-4F39-BC55-5F7C224E1F7C}"/>
          </ac:spMkLst>
        </pc:spChg>
        <pc:spChg chg="add del">
          <ac:chgData name="Taylor W Brown" userId="0f2020af-9c10-4c65-8504-f68f10e9189e" providerId="ADAL" clId="{8F398C28-260D-4B77-9BD8-01E4853CE355}" dt="2026-07-21T20:07:51.676" v="12" actId="26606"/>
          <ac:spMkLst>
            <pc:docMk/>
            <pc:sldMk cId="3648163248" sldId="296"/>
            <ac:spMk id="37" creationId="{103E59AE-44F8-4FB9-BF05-C888FE3E1DFA}"/>
          </ac:spMkLst>
        </pc:spChg>
        <pc:spChg chg="add del">
          <ac:chgData name="Taylor W Brown" userId="0f2020af-9c10-4c65-8504-f68f10e9189e" providerId="ADAL" clId="{8F398C28-260D-4B77-9BD8-01E4853CE355}" dt="2026-07-21T20:07:51.676" v="12" actId="26606"/>
          <ac:spMkLst>
            <pc:docMk/>
            <pc:sldMk cId="3648163248" sldId="296"/>
            <ac:spMk id="41" creationId="{8B6B14AE-589A-45CC-A30D-41995FC1F8BA}"/>
          </ac:spMkLst>
        </pc:spChg>
        <pc:spChg chg="add del">
          <ac:chgData name="Taylor W Brown" userId="0f2020af-9c10-4c65-8504-f68f10e9189e" providerId="ADAL" clId="{8F398C28-260D-4B77-9BD8-01E4853CE355}" dt="2026-07-21T20:07:51.233" v="9" actId="26606"/>
          <ac:spMkLst>
            <pc:docMk/>
            <pc:sldMk cId="3648163248" sldId="296"/>
            <ac:spMk id="46" creationId="{416A0E3C-60E6-4F39-BC55-5F7C224E1F7C}"/>
          </ac:spMkLst>
        </pc:spChg>
        <pc:spChg chg="add del">
          <ac:chgData name="Taylor W Brown" userId="0f2020af-9c10-4c65-8504-f68f10e9189e" providerId="ADAL" clId="{8F398C28-260D-4B77-9BD8-01E4853CE355}" dt="2026-07-21T20:07:51.233" v="9" actId="26606"/>
          <ac:spMkLst>
            <pc:docMk/>
            <pc:sldMk cId="3648163248" sldId="296"/>
            <ac:spMk id="50" creationId="{EE1530B0-6F96-46C0-8B3E-3215CB756BE4}"/>
          </ac:spMkLst>
        </pc:spChg>
        <pc:spChg chg="add del">
          <ac:chgData name="Taylor W Brown" userId="0f2020af-9c10-4c65-8504-f68f10e9189e" providerId="ADAL" clId="{8F398C28-260D-4B77-9BD8-01E4853CE355}" dt="2026-07-21T20:07:51.233" v="9" actId="26606"/>
          <ac:spMkLst>
            <pc:docMk/>
            <pc:sldMk cId="3648163248" sldId="296"/>
            <ac:spMk id="52" creationId="{754910CF-1B56-45D3-960A-E89F7B3B9131}"/>
          </ac:spMkLst>
        </pc:spChg>
        <pc:spChg chg="add del">
          <ac:chgData name="Taylor W Brown" userId="0f2020af-9c10-4c65-8504-f68f10e9189e" providerId="ADAL" clId="{8F398C28-260D-4B77-9BD8-01E4853CE355}" dt="2026-07-21T20:07:51.660" v="11" actId="26606"/>
          <ac:spMkLst>
            <pc:docMk/>
            <pc:sldMk cId="3648163248" sldId="296"/>
            <ac:spMk id="54" creationId="{8B6B14AE-589A-45CC-A30D-41995FC1F8BA}"/>
          </ac:spMkLst>
        </pc:spChg>
        <pc:spChg chg="add del">
          <ac:chgData name="Taylor W Brown" userId="0f2020af-9c10-4c65-8504-f68f10e9189e" providerId="ADAL" clId="{8F398C28-260D-4B77-9BD8-01E4853CE355}" dt="2026-07-21T20:07:51.660" v="11" actId="26606"/>
          <ac:spMkLst>
            <pc:docMk/>
            <pc:sldMk cId="3648163248" sldId="296"/>
            <ac:spMk id="55" creationId="{416A0E3C-60E6-4F39-BC55-5F7C224E1F7C}"/>
          </ac:spMkLst>
        </pc:spChg>
        <pc:spChg chg="add del">
          <ac:chgData name="Taylor W Brown" userId="0f2020af-9c10-4c65-8504-f68f10e9189e" providerId="ADAL" clId="{8F398C28-260D-4B77-9BD8-01E4853CE355}" dt="2026-07-21T20:07:51.660" v="11" actId="26606"/>
          <ac:spMkLst>
            <pc:docMk/>
            <pc:sldMk cId="3648163248" sldId="296"/>
            <ac:spMk id="57" creationId="{103E59AE-44F8-4FB9-BF05-C888FE3E1DFA}"/>
          </ac:spMkLst>
        </pc:spChg>
        <pc:spChg chg="add">
          <ac:chgData name="Taylor W Brown" userId="0f2020af-9c10-4c65-8504-f68f10e9189e" providerId="ADAL" clId="{8F398C28-260D-4B77-9BD8-01E4853CE355}" dt="2026-07-21T20:07:51.676" v="12" actId="26606"/>
          <ac:spMkLst>
            <pc:docMk/>
            <pc:sldMk cId="3648163248" sldId="296"/>
            <ac:spMk id="60" creationId="{416A0E3C-60E6-4F39-BC55-5F7C224E1F7C}"/>
          </ac:spMkLst>
        </pc:spChg>
        <pc:spChg chg="add">
          <ac:chgData name="Taylor W Brown" userId="0f2020af-9c10-4c65-8504-f68f10e9189e" providerId="ADAL" clId="{8F398C28-260D-4B77-9BD8-01E4853CE355}" dt="2026-07-21T20:07:51.676" v="12" actId="26606"/>
          <ac:spMkLst>
            <pc:docMk/>
            <pc:sldMk cId="3648163248" sldId="296"/>
            <ac:spMk id="62" creationId="{EE1530B0-6F96-46C0-8B3E-3215CB756BE4}"/>
          </ac:spMkLst>
        </pc:spChg>
        <pc:spChg chg="add">
          <ac:chgData name="Taylor W Brown" userId="0f2020af-9c10-4c65-8504-f68f10e9189e" providerId="ADAL" clId="{8F398C28-260D-4B77-9BD8-01E4853CE355}" dt="2026-07-21T20:07:51.676" v="12" actId="26606"/>
          <ac:spMkLst>
            <pc:docMk/>
            <pc:sldMk cId="3648163248" sldId="296"/>
            <ac:spMk id="63" creationId="{754910CF-1B56-45D3-960A-E89F7B3B9131}"/>
          </ac:spMkLst>
        </pc:spChg>
        <pc:graphicFrameChg chg="mod modGraphic">
          <ac:chgData name="Taylor W Brown" userId="0f2020af-9c10-4c65-8504-f68f10e9189e" providerId="ADAL" clId="{8F398C28-260D-4B77-9BD8-01E4853CE355}" dt="2026-07-21T20:09:06.785" v="67" actId="20577"/>
          <ac:graphicFrameMkLst>
            <pc:docMk/>
            <pc:sldMk cId="3648163248" sldId="296"/>
            <ac:graphicFrameMk id="5" creationId="{1E84A3BD-4A75-C170-53B0-938226F5DF19}"/>
          </ac:graphicFrameMkLst>
        </pc:graphicFrameChg>
        <pc:cxnChg chg="add del">
          <ac:chgData name="Taylor W Brown" userId="0f2020af-9c10-4c65-8504-f68f10e9189e" providerId="ADAL" clId="{8F398C28-260D-4B77-9BD8-01E4853CE355}" dt="2026-07-21T20:07:51.676" v="12" actId="26606"/>
          <ac:cxnSpMkLst>
            <pc:docMk/>
            <pc:sldMk cId="3648163248" sldId="296"/>
            <ac:cxnSpMk id="35" creationId="{C5025DAC-8B93-4160-B017-3A274A5828C0}"/>
          </ac:cxnSpMkLst>
        </pc:cxnChg>
        <pc:cxnChg chg="add del">
          <ac:chgData name="Taylor W Brown" userId="0f2020af-9c10-4c65-8504-f68f10e9189e" providerId="ADAL" clId="{8F398C28-260D-4B77-9BD8-01E4853CE355}" dt="2026-07-21T20:07:51.676" v="12" actId="26606"/>
          <ac:cxnSpMkLst>
            <pc:docMk/>
            <pc:sldMk cId="3648163248" sldId="296"/>
            <ac:cxnSpMk id="39" creationId="{2752F38C-F560-47AA-90AD-209F39C04150}"/>
          </ac:cxnSpMkLst>
        </pc:cxnChg>
        <pc:cxnChg chg="add del">
          <ac:chgData name="Taylor W Brown" userId="0f2020af-9c10-4c65-8504-f68f10e9189e" providerId="ADAL" clId="{8F398C28-260D-4B77-9BD8-01E4853CE355}" dt="2026-07-21T20:07:51.233" v="9" actId="26606"/>
          <ac:cxnSpMkLst>
            <pc:docMk/>
            <pc:sldMk cId="3648163248" sldId="296"/>
            <ac:cxnSpMk id="48" creationId="{C5025DAC-8B93-4160-B017-3A274A5828C0}"/>
          </ac:cxnSpMkLst>
        </pc:cxnChg>
        <pc:cxnChg chg="add del">
          <ac:chgData name="Taylor W Brown" userId="0f2020af-9c10-4c65-8504-f68f10e9189e" providerId="ADAL" clId="{8F398C28-260D-4B77-9BD8-01E4853CE355}" dt="2026-07-21T20:07:51.660" v="11" actId="26606"/>
          <ac:cxnSpMkLst>
            <pc:docMk/>
            <pc:sldMk cId="3648163248" sldId="296"/>
            <ac:cxnSpMk id="56" creationId="{C5025DAC-8B93-4160-B017-3A274A5828C0}"/>
          </ac:cxnSpMkLst>
        </pc:cxnChg>
        <pc:cxnChg chg="add del">
          <ac:chgData name="Taylor W Brown" userId="0f2020af-9c10-4c65-8504-f68f10e9189e" providerId="ADAL" clId="{8F398C28-260D-4B77-9BD8-01E4853CE355}" dt="2026-07-21T20:07:51.660" v="11" actId="26606"/>
          <ac:cxnSpMkLst>
            <pc:docMk/>
            <pc:sldMk cId="3648163248" sldId="296"/>
            <ac:cxnSpMk id="58" creationId="{2752F38C-F560-47AA-90AD-209F39C04150}"/>
          </ac:cxnSpMkLst>
        </pc:cxnChg>
        <pc:cxnChg chg="add">
          <ac:chgData name="Taylor W Brown" userId="0f2020af-9c10-4c65-8504-f68f10e9189e" providerId="ADAL" clId="{8F398C28-260D-4B77-9BD8-01E4853CE355}" dt="2026-07-21T20:07:51.676" v="12" actId="26606"/>
          <ac:cxnSpMkLst>
            <pc:docMk/>
            <pc:sldMk cId="3648163248" sldId="296"/>
            <ac:cxnSpMk id="61" creationId="{C5025DAC-8B93-4160-B017-3A274A5828C0}"/>
          </ac:cxnSpMkLst>
        </pc:cxnChg>
      </pc:sldChg>
      <pc:sldChg chg="del">
        <pc:chgData name="Taylor W Brown" userId="0f2020af-9c10-4c65-8504-f68f10e9189e" providerId="ADAL" clId="{8F398C28-260D-4B77-9BD8-01E4853CE355}" dt="2026-07-21T20:09:31.360" v="69" actId="2696"/>
        <pc:sldMkLst>
          <pc:docMk/>
          <pc:sldMk cId="1666731882" sldId="297"/>
        </pc:sldMkLst>
      </pc:sldChg>
      <pc:sldChg chg="modSp mod">
        <pc:chgData name="Taylor W Brown" userId="0f2020af-9c10-4c65-8504-f68f10e9189e" providerId="ADAL" clId="{8F398C28-260D-4B77-9BD8-01E4853CE355}" dt="2026-07-21T20:26:18.801" v="484" actId="20577"/>
        <pc:sldMkLst>
          <pc:docMk/>
          <pc:sldMk cId="4288213016" sldId="298"/>
        </pc:sldMkLst>
        <pc:spChg chg="mod">
          <ac:chgData name="Taylor W Brown" userId="0f2020af-9c10-4c65-8504-f68f10e9189e" providerId="ADAL" clId="{8F398C28-260D-4B77-9BD8-01E4853CE355}" dt="2026-07-21T20:26:18.801" v="484" actId="20577"/>
          <ac:spMkLst>
            <pc:docMk/>
            <pc:sldMk cId="4288213016" sldId="298"/>
            <ac:spMk id="2" creationId="{80E9AD8A-1DD0-5798-279E-723AFBF21AB2}"/>
          </ac:spMkLst>
        </pc:spChg>
      </pc:sldChg>
      <pc:sldChg chg="del">
        <pc:chgData name="Taylor W Brown" userId="0f2020af-9c10-4c65-8504-f68f10e9189e" providerId="ADAL" clId="{8F398C28-260D-4B77-9BD8-01E4853CE355}" dt="2026-07-21T20:09:28.963" v="68" actId="2696"/>
        <pc:sldMkLst>
          <pc:docMk/>
          <pc:sldMk cId="3422721692" sldId="317"/>
        </pc:sldMkLst>
      </pc:sldChg>
      <pc:sldChg chg="del">
        <pc:chgData name="Taylor W Brown" userId="0f2020af-9c10-4c65-8504-f68f10e9189e" providerId="ADAL" clId="{8F398C28-260D-4B77-9BD8-01E4853CE355}" dt="2026-07-21T20:09:33.250" v="70" actId="2696"/>
        <pc:sldMkLst>
          <pc:docMk/>
          <pc:sldMk cId="2031359350" sldId="318"/>
        </pc:sldMkLst>
      </pc:sldChg>
      <pc:sldChg chg="del">
        <pc:chgData name="Taylor W Brown" userId="0f2020af-9c10-4c65-8504-f68f10e9189e" providerId="ADAL" clId="{8F398C28-260D-4B77-9BD8-01E4853CE355}" dt="2026-07-21T20:06:10.026" v="2" actId="2696"/>
        <pc:sldMkLst>
          <pc:docMk/>
          <pc:sldMk cId="408683778" sldId="323"/>
        </pc:sldMkLst>
      </pc:sldChg>
      <pc:sldChg chg="del">
        <pc:chgData name="Taylor W Brown" userId="0f2020af-9c10-4c65-8504-f68f10e9189e" providerId="ADAL" clId="{8F398C28-260D-4B77-9BD8-01E4853CE355}" dt="2026-07-21T20:13:07.385" v="102" actId="2696"/>
        <pc:sldMkLst>
          <pc:docMk/>
          <pc:sldMk cId="1472683117" sldId="324"/>
        </pc:sldMkLst>
      </pc:sldChg>
      <pc:sldChg chg="del">
        <pc:chgData name="Taylor W Brown" userId="0f2020af-9c10-4c65-8504-f68f10e9189e" providerId="ADAL" clId="{8F398C28-260D-4B77-9BD8-01E4853CE355}" dt="2026-07-21T20:12:52.117" v="98" actId="2696"/>
        <pc:sldMkLst>
          <pc:docMk/>
          <pc:sldMk cId="3915818474" sldId="326"/>
        </pc:sldMkLst>
      </pc:sldChg>
      <pc:sldChg chg="modSp mod">
        <pc:chgData name="Taylor W Brown" userId="0f2020af-9c10-4c65-8504-f68f10e9189e" providerId="ADAL" clId="{8F398C28-260D-4B77-9BD8-01E4853CE355}" dt="2026-07-21T20:16:19.937" v="176" actId="20577"/>
        <pc:sldMkLst>
          <pc:docMk/>
          <pc:sldMk cId="1467853949" sldId="327"/>
        </pc:sldMkLst>
        <pc:spChg chg="mod">
          <ac:chgData name="Taylor W Brown" userId="0f2020af-9c10-4c65-8504-f68f10e9189e" providerId="ADAL" clId="{8F398C28-260D-4B77-9BD8-01E4853CE355}" dt="2026-07-21T20:16:19.937" v="176" actId="20577"/>
          <ac:spMkLst>
            <pc:docMk/>
            <pc:sldMk cId="1467853949" sldId="327"/>
            <ac:spMk id="2" creationId="{A0A06819-AA5B-295D-8572-4858952DAE71}"/>
          </ac:spMkLst>
        </pc:spChg>
        <pc:graphicFrameChg chg="mod">
          <ac:chgData name="Taylor W Brown" userId="0f2020af-9c10-4c65-8504-f68f10e9189e" providerId="ADAL" clId="{8F398C28-260D-4B77-9BD8-01E4853CE355}" dt="2026-07-21T20:14:50.766" v="160" actId="20577"/>
          <ac:graphicFrameMkLst>
            <pc:docMk/>
            <pc:sldMk cId="1467853949" sldId="327"/>
            <ac:graphicFrameMk id="5" creationId="{6AB34647-3419-FDB2-EED9-6EA6E1BDF663}"/>
          </ac:graphicFrameMkLst>
        </pc:graphicFrameChg>
      </pc:sldChg>
      <pc:sldChg chg="del">
        <pc:chgData name="Taylor W Brown" userId="0f2020af-9c10-4c65-8504-f68f10e9189e" providerId="ADAL" clId="{8F398C28-260D-4B77-9BD8-01E4853CE355}" dt="2026-07-21T20:12:56.986" v="99" actId="2696"/>
        <pc:sldMkLst>
          <pc:docMk/>
          <pc:sldMk cId="3590174470" sldId="328"/>
        </pc:sldMkLst>
      </pc:sldChg>
      <pc:sldChg chg="del">
        <pc:chgData name="Taylor W Brown" userId="0f2020af-9c10-4c65-8504-f68f10e9189e" providerId="ADAL" clId="{8F398C28-260D-4B77-9BD8-01E4853CE355}" dt="2026-07-21T20:12:58.905" v="100" actId="2696"/>
        <pc:sldMkLst>
          <pc:docMk/>
          <pc:sldMk cId="4138343371" sldId="330"/>
        </pc:sldMkLst>
      </pc:sldChg>
      <pc:sldChg chg="delSp add setBg delDesignElem">
        <pc:chgData name="Taylor W Brown" userId="0f2020af-9c10-4c65-8504-f68f10e9189e" providerId="ADAL" clId="{8F398C28-260D-4B77-9BD8-01E4853CE355}" dt="2026-07-21T20:06:07.244" v="1"/>
        <pc:sldMkLst>
          <pc:docMk/>
          <pc:sldMk cId="3825610069" sldId="331"/>
        </pc:sldMkLst>
        <pc:spChg chg="del">
          <ac:chgData name="Taylor W Brown" userId="0f2020af-9c10-4c65-8504-f68f10e9189e" providerId="ADAL" clId="{8F398C28-260D-4B77-9BD8-01E4853CE355}" dt="2026-07-21T20:06:07.244" v="1"/>
          <ac:spMkLst>
            <pc:docMk/>
            <pc:sldMk cId="3825610069" sldId="331"/>
            <ac:spMk id="28" creationId="{54DCD9B2-D552-47A6-9FE2-15D7E8159AB6}"/>
          </ac:spMkLst>
        </pc:spChg>
        <pc:spChg chg="del">
          <ac:chgData name="Taylor W Brown" userId="0f2020af-9c10-4c65-8504-f68f10e9189e" providerId="ADAL" clId="{8F398C28-260D-4B77-9BD8-01E4853CE355}" dt="2026-07-21T20:06:07.244" v="1"/>
          <ac:spMkLst>
            <pc:docMk/>
            <pc:sldMk cId="3825610069" sldId="331"/>
            <ac:spMk id="32" creationId="{CCE25F7F-C10E-4478-90C0-93B61E638386}"/>
          </ac:spMkLst>
        </pc:spChg>
        <pc:cxnChg chg="del">
          <ac:chgData name="Taylor W Brown" userId="0f2020af-9c10-4c65-8504-f68f10e9189e" providerId="ADAL" clId="{8F398C28-260D-4B77-9BD8-01E4853CE355}" dt="2026-07-21T20:06:07.244" v="1"/>
          <ac:cxnSpMkLst>
            <pc:docMk/>
            <pc:sldMk cId="3825610069" sldId="331"/>
            <ac:cxnSpMk id="30" creationId="{FCE0A9EA-62FA-4F43-BEF6-7BBBB3F90F25}"/>
          </ac:cxnSpMkLst>
        </pc:cxnChg>
      </pc:sldChg>
      <pc:sldChg chg="addSp modSp add mod setBg setClrOvrMap">
        <pc:chgData name="Taylor W Brown" userId="0f2020af-9c10-4c65-8504-f68f10e9189e" providerId="ADAL" clId="{8F398C28-260D-4B77-9BD8-01E4853CE355}" dt="2026-07-21T20:17:33.161" v="227" actId="26606"/>
        <pc:sldMkLst>
          <pc:docMk/>
          <pc:sldMk cId="794196344" sldId="332"/>
        </pc:sldMkLst>
        <pc:spChg chg="mod">
          <ac:chgData name="Taylor W Brown" userId="0f2020af-9c10-4c65-8504-f68f10e9189e" providerId="ADAL" clId="{8F398C28-260D-4B77-9BD8-01E4853CE355}" dt="2026-07-21T20:16:22.935" v="180" actId="20577"/>
          <ac:spMkLst>
            <pc:docMk/>
            <pc:sldMk cId="794196344" sldId="332"/>
            <ac:spMk id="2" creationId="{A0A06819-AA5B-295D-8572-4858952DAE71}"/>
          </ac:spMkLst>
        </pc:spChg>
        <pc:spChg chg="add">
          <ac:chgData name="Taylor W Brown" userId="0f2020af-9c10-4c65-8504-f68f10e9189e" providerId="ADAL" clId="{8F398C28-260D-4B77-9BD8-01E4853CE355}" dt="2026-07-21T20:17:33.161" v="227" actId="26606"/>
          <ac:spMkLst>
            <pc:docMk/>
            <pc:sldMk cId="794196344" sldId="332"/>
            <ac:spMk id="10" creationId="{416A0E3C-60E6-4F39-BC55-5F7C224E1F7C}"/>
          </ac:spMkLst>
        </pc:spChg>
        <pc:spChg chg="add">
          <ac:chgData name="Taylor W Brown" userId="0f2020af-9c10-4c65-8504-f68f10e9189e" providerId="ADAL" clId="{8F398C28-260D-4B77-9BD8-01E4853CE355}" dt="2026-07-21T20:17:33.161" v="227" actId="26606"/>
          <ac:spMkLst>
            <pc:docMk/>
            <pc:sldMk cId="794196344" sldId="332"/>
            <ac:spMk id="14" creationId="{0F6F1E82-F603-49E4-9641-09EEA984A343}"/>
          </ac:spMkLst>
        </pc:spChg>
        <pc:spChg chg="add">
          <ac:chgData name="Taylor W Brown" userId="0f2020af-9c10-4c65-8504-f68f10e9189e" providerId="ADAL" clId="{8F398C28-260D-4B77-9BD8-01E4853CE355}" dt="2026-07-21T20:17:33.161" v="227" actId="26606"/>
          <ac:spMkLst>
            <pc:docMk/>
            <pc:sldMk cId="794196344" sldId="332"/>
            <ac:spMk id="18" creationId="{9D1595AB-90F6-488F-B5E3-F8CFCC8FAA19}"/>
          </ac:spMkLst>
        </pc:spChg>
        <pc:graphicFrameChg chg="mod modGraphic">
          <ac:chgData name="Taylor W Brown" userId="0f2020af-9c10-4c65-8504-f68f10e9189e" providerId="ADAL" clId="{8F398C28-260D-4B77-9BD8-01E4853CE355}" dt="2026-07-21T20:17:33.161" v="227" actId="26606"/>
          <ac:graphicFrameMkLst>
            <pc:docMk/>
            <pc:sldMk cId="794196344" sldId="332"/>
            <ac:graphicFrameMk id="5" creationId="{6AB34647-3419-FDB2-EED9-6EA6E1BDF663}"/>
          </ac:graphicFrameMkLst>
        </pc:graphicFrameChg>
        <pc:cxnChg chg="add">
          <ac:chgData name="Taylor W Brown" userId="0f2020af-9c10-4c65-8504-f68f10e9189e" providerId="ADAL" clId="{8F398C28-260D-4B77-9BD8-01E4853CE355}" dt="2026-07-21T20:17:33.161" v="227" actId="26606"/>
          <ac:cxnSpMkLst>
            <pc:docMk/>
            <pc:sldMk cId="794196344" sldId="332"/>
            <ac:cxnSpMk id="12" creationId="{C5025DAC-8B93-4160-B017-3A274A5828C0}"/>
          </ac:cxnSpMkLst>
        </pc:cxnChg>
        <pc:cxnChg chg="add">
          <ac:chgData name="Taylor W Brown" userId="0f2020af-9c10-4c65-8504-f68f10e9189e" providerId="ADAL" clId="{8F398C28-260D-4B77-9BD8-01E4853CE355}" dt="2026-07-21T20:17:33.161" v="227" actId="26606"/>
          <ac:cxnSpMkLst>
            <pc:docMk/>
            <pc:sldMk cId="794196344" sldId="332"/>
            <ac:cxnSpMk id="16" creationId="{C81CFD00-FC30-4AFB-A61F-3127B2C90F71}"/>
          </ac:cxnSpMkLst>
        </pc:cxnChg>
      </pc:sldChg>
      <pc:sldChg chg="modSp add mod">
        <pc:chgData name="Taylor W Brown" userId="0f2020af-9c10-4c65-8504-f68f10e9189e" providerId="ADAL" clId="{8F398C28-260D-4B77-9BD8-01E4853CE355}" dt="2026-07-21T20:19:24.229" v="296" actId="20577"/>
        <pc:sldMkLst>
          <pc:docMk/>
          <pc:sldMk cId="2513064464" sldId="333"/>
        </pc:sldMkLst>
        <pc:spChg chg="mod">
          <ac:chgData name="Taylor W Brown" userId="0f2020af-9c10-4c65-8504-f68f10e9189e" providerId="ADAL" clId="{8F398C28-260D-4B77-9BD8-01E4853CE355}" dt="2026-07-21T20:18:46.207" v="239" actId="20577"/>
          <ac:spMkLst>
            <pc:docMk/>
            <pc:sldMk cId="2513064464" sldId="333"/>
            <ac:spMk id="2" creationId="{A0A06819-AA5B-295D-8572-4858952DAE71}"/>
          </ac:spMkLst>
        </pc:spChg>
        <pc:graphicFrameChg chg="mod">
          <ac:chgData name="Taylor W Brown" userId="0f2020af-9c10-4c65-8504-f68f10e9189e" providerId="ADAL" clId="{8F398C28-260D-4B77-9BD8-01E4853CE355}" dt="2026-07-21T20:19:24.229" v="296" actId="20577"/>
          <ac:graphicFrameMkLst>
            <pc:docMk/>
            <pc:sldMk cId="2513064464" sldId="333"/>
            <ac:graphicFrameMk id="5" creationId="{6AB34647-3419-FDB2-EED9-6EA6E1BDF663}"/>
          </ac:graphicFrameMkLst>
        </pc:graphicFrameChg>
      </pc:sldChg>
      <pc:sldChg chg="addSp delSp modSp new mod setBg">
        <pc:chgData name="Taylor W Brown" userId="0f2020af-9c10-4c65-8504-f68f10e9189e" providerId="ADAL" clId="{8F398C28-260D-4B77-9BD8-01E4853CE355}" dt="2026-07-21T20:21:06.804" v="349" actId="26606"/>
        <pc:sldMkLst>
          <pc:docMk/>
          <pc:sldMk cId="1268653956" sldId="334"/>
        </pc:sldMkLst>
        <pc:spChg chg="mod">
          <ac:chgData name="Taylor W Brown" userId="0f2020af-9c10-4c65-8504-f68f10e9189e" providerId="ADAL" clId="{8F398C28-260D-4B77-9BD8-01E4853CE355}" dt="2026-07-21T20:21:06.804" v="349" actId="26606"/>
          <ac:spMkLst>
            <pc:docMk/>
            <pc:sldMk cId="1268653956" sldId="334"/>
            <ac:spMk id="2" creationId="{2E8F3EB7-76BE-E446-3DD3-1A2CEE83996D}"/>
          </ac:spMkLst>
        </pc:spChg>
        <pc:spChg chg="del">
          <ac:chgData name="Taylor W Brown" userId="0f2020af-9c10-4c65-8504-f68f10e9189e" providerId="ADAL" clId="{8F398C28-260D-4B77-9BD8-01E4853CE355}" dt="2026-07-21T20:20:46.586" v="327" actId="931"/>
          <ac:spMkLst>
            <pc:docMk/>
            <pc:sldMk cId="1268653956" sldId="334"/>
            <ac:spMk id="3" creationId="{87D8A9AF-55D6-CE2B-3340-3491948B909F}"/>
          </ac:spMkLst>
        </pc:spChg>
        <pc:spChg chg="add">
          <ac:chgData name="Taylor W Brown" userId="0f2020af-9c10-4c65-8504-f68f10e9189e" providerId="ADAL" clId="{8F398C28-260D-4B77-9BD8-01E4853CE355}" dt="2026-07-21T20:21:06.804" v="349" actId="26606"/>
          <ac:spMkLst>
            <pc:docMk/>
            <pc:sldMk cId="1268653956" sldId="334"/>
            <ac:spMk id="10" creationId="{39E3965E-AC41-4711-9D10-E25ABB132D86}"/>
          </ac:spMkLst>
        </pc:spChg>
        <pc:spChg chg="add">
          <ac:chgData name="Taylor W Brown" userId="0f2020af-9c10-4c65-8504-f68f10e9189e" providerId="ADAL" clId="{8F398C28-260D-4B77-9BD8-01E4853CE355}" dt="2026-07-21T20:21:06.804" v="349" actId="26606"/>
          <ac:spMkLst>
            <pc:docMk/>
            <pc:sldMk cId="1268653956" sldId="334"/>
            <ac:spMk id="14" creationId="{33428ACC-71EC-4171-9527-10983BA6B41D}"/>
          </ac:spMkLst>
        </pc:spChg>
        <pc:spChg chg="add">
          <ac:chgData name="Taylor W Brown" userId="0f2020af-9c10-4c65-8504-f68f10e9189e" providerId="ADAL" clId="{8F398C28-260D-4B77-9BD8-01E4853CE355}" dt="2026-07-21T20:21:06.804" v="349" actId="26606"/>
          <ac:spMkLst>
            <pc:docMk/>
            <pc:sldMk cId="1268653956" sldId="334"/>
            <ac:spMk id="18" creationId="{8D4480B4-953D-41FA-9052-09AB3A026947}"/>
          </ac:spMkLst>
        </pc:spChg>
        <pc:picChg chg="add mod">
          <ac:chgData name="Taylor W Brown" userId="0f2020af-9c10-4c65-8504-f68f10e9189e" providerId="ADAL" clId="{8F398C28-260D-4B77-9BD8-01E4853CE355}" dt="2026-07-21T20:21:06.804" v="349" actId="26606"/>
          <ac:picMkLst>
            <pc:docMk/>
            <pc:sldMk cId="1268653956" sldId="334"/>
            <ac:picMk id="5" creationId="{9CEDF60A-B28E-6F6B-56E1-5DBBEBFAC1D3}"/>
          </ac:picMkLst>
        </pc:picChg>
        <pc:cxnChg chg="add">
          <ac:chgData name="Taylor W Brown" userId="0f2020af-9c10-4c65-8504-f68f10e9189e" providerId="ADAL" clId="{8F398C28-260D-4B77-9BD8-01E4853CE355}" dt="2026-07-21T20:21:06.804" v="349" actId="26606"/>
          <ac:cxnSpMkLst>
            <pc:docMk/>
            <pc:sldMk cId="1268653956" sldId="334"/>
            <ac:cxnSpMk id="12" creationId="{1F5DC8C3-BA5F-4EED-BB9A-A14272BD82A1}"/>
          </ac:cxnSpMkLst>
        </pc:cxnChg>
        <pc:cxnChg chg="add">
          <ac:chgData name="Taylor W Brown" userId="0f2020af-9c10-4c65-8504-f68f10e9189e" providerId="ADAL" clId="{8F398C28-260D-4B77-9BD8-01E4853CE355}" dt="2026-07-21T20:21:06.804" v="349" actId="26606"/>
          <ac:cxnSpMkLst>
            <pc:docMk/>
            <pc:sldMk cId="1268653956" sldId="334"/>
            <ac:cxnSpMk id="16" creationId="{BA22713B-ABB6-4391-97F9-0449A2B9B664}"/>
          </ac:cxnSpMkLst>
        </pc:cxnChg>
      </pc:sldChg>
      <pc:sldChg chg="modSp add del mod">
        <pc:chgData name="Taylor W Brown" userId="0f2020af-9c10-4c65-8504-f68f10e9189e" providerId="ADAL" clId="{8F398C28-260D-4B77-9BD8-01E4853CE355}" dt="2026-07-21T20:20:17.964" v="325" actId="2696"/>
        <pc:sldMkLst>
          <pc:docMk/>
          <pc:sldMk cId="1332654642" sldId="334"/>
        </pc:sldMkLst>
        <pc:spChg chg="mod">
          <ac:chgData name="Taylor W Brown" userId="0f2020af-9c10-4c65-8504-f68f10e9189e" providerId="ADAL" clId="{8F398C28-260D-4B77-9BD8-01E4853CE355}" dt="2026-07-21T20:20:05.347" v="324" actId="20577"/>
          <ac:spMkLst>
            <pc:docMk/>
            <pc:sldMk cId="1332654642" sldId="334"/>
            <ac:spMk id="2" creationId="{80E9AD8A-1DD0-5798-279E-723AFBF21AB2}"/>
          </ac:spMkLst>
        </pc:spChg>
      </pc:sldChg>
      <pc:sldChg chg="addSp delSp modSp new mod setBg setClrOvrMap">
        <pc:chgData name="Taylor W Brown" userId="0f2020af-9c10-4c65-8504-f68f10e9189e" providerId="ADAL" clId="{8F398C28-260D-4B77-9BD8-01E4853CE355}" dt="2026-07-21T20:22:49.137" v="381" actId="26606"/>
        <pc:sldMkLst>
          <pc:docMk/>
          <pc:sldMk cId="286528490" sldId="335"/>
        </pc:sldMkLst>
        <pc:spChg chg="mod ord">
          <ac:chgData name="Taylor W Brown" userId="0f2020af-9c10-4c65-8504-f68f10e9189e" providerId="ADAL" clId="{8F398C28-260D-4B77-9BD8-01E4853CE355}" dt="2026-07-21T20:22:49.137" v="381" actId="26606"/>
          <ac:spMkLst>
            <pc:docMk/>
            <pc:sldMk cId="286528490" sldId="335"/>
            <ac:spMk id="2" creationId="{E7FDADD3-6F9C-8045-39ED-DAF575F9560C}"/>
          </ac:spMkLst>
        </pc:spChg>
        <pc:spChg chg="del">
          <ac:chgData name="Taylor W Brown" userId="0f2020af-9c10-4c65-8504-f68f10e9189e" providerId="ADAL" clId="{8F398C28-260D-4B77-9BD8-01E4853CE355}" dt="2026-07-21T20:22:00.410" v="351" actId="931"/>
          <ac:spMkLst>
            <pc:docMk/>
            <pc:sldMk cId="286528490" sldId="335"/>
            <ac:spMk id="3" creationId="{31E33872-A5FF-1875-BC27-EE48C75ABCB2}"/>
          </ac:spMkLst>
        </pc:spChg>
        <pc:spChg chg="add del">
          <ac:chgData name="Taylor W Brown" userId="0f2020af-9c10-4c65-8504-f68f10e9189e" providerId="ADAL" clId="{8F398C28-260D-4B77-9BD8-01E4853CE355}" dt="2026-07-21T20:22:49.122" v="380" actId="26606"/>
          <ac:spMkLst>
            <pc:docMk/>
            <pc:sldMk cId="286528490" sldId="335"/>
            <ac:spMk id="9" creationId="{1EF501B7-17B1-6944-B294-13A327B62714}"/>
          </ac:spMkLst>
        </pc:spChg>
        <pc:spChg chg="add del">
          <ac:chgData name="Taylor W Brown" userId="0f2020af-9c10-4c65-8504-f68f10e9189e" providerId="ADAL" clId="{8F398C28-260D-4B77-9BD8-01E4853CE355}" dt="2026-07-21T20:22:38.393" v="378" actId="26606"/>
          <ac:spMkLst>
            <pc:docMk/>
            <pc:sldMk cId="286528490" sldId="335"/>
            <ac:spMk id="10" creationId="{39E3965E-AC41-4711-9D10-E25ABB132D86}"/>
          </ac:spMkLst>
        </pc:spChg>
        <pc:spChg chg="add del">
          <ac:chgData name="Taylor W Brown" userId="0f2020af-9c10-4c65-8504-f68f10e9189e" providerId="ADAL" clId="{8F398C28-260D-4B77-9BD8-01E4853CE355}" dt="2026-07-21T20:22:38.393" v="378" actId="26606"/>
          <ac:spMkLst>
            <pc:docMk/>
            <pc:sldMk cId="286528490" sldId="335"/>
            <ac:spMk id="14" creationId="{0AF4F2BA-3C03-4E2C-8ABC-0949B61B3C5E}"/>
          </ac:spMkLst>
        </pc:spChg>
        <pc:spChg chg="add del">
          <ac:chgData name="Taylor W Brown" userId="0f2020af-9c10-4c65-8504-f68f10e9189e" providerId="ADAL" clId="{8F398C28-260D-4B77-9BD8-01E4853CE355}" dt="2026-07-21T20:22:38.393" v="378" actId="26606"/>
          <ac:spMkLst>
            <pc:docMk/>
            <pc:sldMk cId="286528490" sldId="335"/>
            <ac:spMk id="16" creationId="{4B986F88-1433-4AF7-AF71-41A89DC93F15}"/>
          </ac:spMkLst>
        </pc:spChg>
        <pc:spChg chg="add del">
          <ac:chgData name="Taylor W Brown" userId="0f2020af-9c10-4c65-8504-f68f10e9189e" providerId="ADAL" clId="{8F398C28-260D-4B77-9BD8-01E4853CE355}" dt="2026-07-21T20:22:38.393" v="378" actId="26606"/>
          <ac:spMkLst>
            <pc:docMk/>
            <pc:sldMk cId="286528490" sldId="335"/>
            <ac:spMk id="20" creationId="{A44FFD5D-B985-4624-BBCD-50AD2E1686B4}"/>
          </ac:spMkLst>
        </pc:spChg>
        <pc:spChg chg="add del">
          <ac:chgData name="Taylor W Brown" userId="0f2020af-9c10-4c65-8504-f68f10e9189e" providerId="ADAL" clId="{8F398C28-260D-4B77-9BD8-01E4853CE355}" dt="2026-07-21T20:22:49.122" v="380" actId="26606"/>
          <ac:spMkLst>
            <pc:docMk/>
            <pc:sldMk cId="286528490" sldId="335"/>
            <ac:spMk id="22" creationId="{1FE461C7-FF45-427F-83D7-18DFBD48188D}"/>
          </ac:spMkLst>
        </pc:spChg>
        <pc:spChg chg="add del">
          <ac:chgData name="Taylor W Brown" userId="0f2020af-9c10-4c65-8504-f68f10e9189e" providerId="ADAL" clId="{8F398C28-260D-4B77-9BD8-01E4853CE355}" dt="2026-07-21T20:22:49.122" v="380" actId="26606"/>
          <ac:spMkLst>
            <pc:docMk/>
            <pc:sldMk cId="286528490" sldId="335"/>
            <ac:spMk id="23" creationId="{416A0E3C-60E6-4F39-BC55-5F7C224E1F7C}"/>
          </ac:spMkLst>
        </pc:spChg>
        <pc:spChg chg="add del">
          <ac:chgData name="Taylor W Brown" userId="0f2020af-9c10-4c65-8504-f68f10e9189e" providerId="ADAL" clId="{8F398C28-260D-4B77-9BD8-01E4853CE355}" dt="2026-07-21T20:22:49.122" v="380" actId="26606"/>
          <ac:spMkLst>
            <pc:docMk/>
            <pc:sldMk cId="286528490" sldId="335"/>
            <ac:spMk id="25" creationId="{990D0034-F768-41E7-85D4-F38C4DE85770}"/>
          </ac:spMkLst>
        </pc:spChg>
        <pc:spChg chg="add del">
          <ac:chgData name="Taylor W Brown" userId="0f2020af-9c10-4c65-8504-f68f10e9189e" providerId="ADAL" clId="{8F398C28-260D-4B77-9BD8-01E4853CE355}" dt="2026-07-21T20:22:49.122" v="380" actId="26606"/>
          <ac:spMkLst>
            <pc:docMk/>
            <pc:sldMk cId="286528490" sldId="335"/>
            <ac:spMk id="26" creationId="{95B38FD6-641F-41BF-B466-C1C6366420F0}"/>
          </ac:spMkLst>
        </pc:spChg>
        <pc:spChg chg="add">
          <ac:chgData name="Taylor W Brown" userId="0f2020af-9c10-4c65-8504-f68f10e9189e" providerId="ADAL" clId="{8F398C28-260D-4B77-9BD8-01E4853CE355}" dt="2026-07-21T20:22:49.137" v="381" actId="26606"/>
          <ac:spMkLst>
            <pc:docMk/>
            <pc:sldMk cId="286528490" sldId="335"/>
            <ac:spMk id="29" creationId="{39E3965E-AC41-4711-9D10-E25ABB132D86}"/>
          </ac:spMkLst>
        </pc:spChg>
        <pc:spChg chg="add">
          <ac:chgData name="Taylor W Brown" userId="0f2020af-9c10-4c65-8504-f68f10e9189e" providerId="ADAL" clId="{8F398C28-260D-4B77-9BD8-01E4853CE355}" dt="2026-07-21T20:22:49.137" v="381" actId="26606"/>
          <ac:spMkLst>
            <pc:docMk/>
            <pc:sldMk cId="286528490" sldId="335"/>
            <ac:spMk id="31" creationId="{33428ACC-71EC-4171-9527-10983BA6B41D}"/>
          </ac:spMkLst>
        </pc:spChg>
        <pc:spChg chg="add">
          <ac:chgData name="Taylor W Brown" userId="0f2020af-9c10-4c65-8504-f68f10e9189e" providerId="ADAL" clId="{8F398C28-260D-4B77-9BD8-01E4853CE355}" dt="2026-07-21T20:22:49.137" v="381" actId="26606"/>
          <ac:spMkLst>
            <pc:docMk/>
            <pc:sldMk cId="286528490" sldId="335"/>
            <ac:spMk id="33" creationId="{8D4480B4-953D-41FA-9052-09AB3A026947}"/>
          </ac:spMkLst>
        </pc:spChg>
        <pc:picChg chg="add mod">
          <ac:chgData name="Taylor W Brown" userId="0f2020af-9c10-4c65-8504-f68f10e9189e" providerId="ADAL" clId="{8F398C28-260D-4B77-9BD8-01E4853CE355}" dt="2026-07-21T20:22:49.137" v="381" actId="26606"/>
          <ac:picMkLst>
            <pc:docMk/>
            <pc:sldMk cId="286528490" sldId="335"/>
            <ac:picMk id="5" creationId="{02D51872-318A-2B52-8D1A-B7C6DF54D381}"/>
          </ac:picMkLst>
        </pc:picChg>
        <pc:cxnChg chg="add del">
          <ac:chgData name="Taylor W Brown" userId="0f2020af-9c10-4c65-8504-f68f10e9189e" providerId="ADAL" clId="{8F398C28-260D-4B77-9BD8-01E4853CE355}" dt="2026-07-21T20:22:38.393" v="378" actId="26606"/>
          <ac:cxnSpMkLst>
            <pc:docMk/>
            <pc:sldMk cId="286528490" sldId="335"/>
            <ac:cxnSpMk id="12" creationId="{1F5DC8C3-BA5F-4EED-BB9A-A14272BD82A1}"/>
          </ac:cxnSpMkLst>
        </pc:cxnChg>
        <pc:cxnChg chg="add del">
          <ac:chgData name="Taylor W Brown" userId="0f2020af-9c10-4c65-8504-f68f10e9189e" providerId="ADAL" clId="{8F398C28-260D-4B77-9BD8-01E4853CE355}" dt="2026-07-21T20:22:38.393" v="378" actId="26606"/>
          <ac:cxnSpMkLst>
            <pc:docMk/>
            <pc:sldMk cId="286528490" sldId="335"/>
            <ac:cxnSpMk id="18" creationId="{A07787ED-5EDC-4C54-AD87-55B60D0FE397}"/>
          </ac:cxnSpMkLst>
        </pc:cxnChg>
        <pc:cxnChg chg="add del">
          <ac:chgData name="Taylor W Brown" userId="0f2020af-9c10-4c65-8504-f68f10e9189e" providerId="ADAL" clId="{8F398C28-260D-4B77-9BD8-01E4853CE355}" dt="2026-07-21T20:22:49.122" v="380" actId="26606"/>
          <ac:cxnSpMkLst>
            <pc:docMk/>
            <pc:sldMk cId="286528490" sldId="335"/>
            <ac:cxnSpMk id="24" creationId="{C5025DAC-8B93-4160-B017-3A274A5828C0}"/>
          </ac:cxnSpMkLst>
        </pc:cxnChg>
        <pc:cxnChg chg="add del">
          <ac:chgData name="Taylor W Brown" userId="0f2020af-9c10-4c65-8504-f68f10e9189e" providerId="ADAL" clId="{8F398C28-260D-4B77-9BD8-01E4853CE355}" dt="2026-07-21T20:22:49.122" v="380" actId="26606"/>
          <ac:cxnSpMkLst>
            <pc:docMk/>
            <pc:sldMk cId="286528490" sldId="335"/>
            <ac:cxnSpMk id="27" creationId="{6BF9119E-766E-4526-AAE5-639F577C0493}"/>
          </ac:cxnSpMkLst>
        </pc:cxnChg>
        <pc:cxnChg chg="add">
          <ac:chgData name="Taylor W Brown" userId="0f2020af-9c10-4c65-8504-f68f10e9189e" providerId="ADAL" clId="{8F398C28-260D-4B77-9BD8-01E4853CE355}" dt="2026-07-21T20:22:49.137" v="381" actId="26606"/>
          <ac:cxnSpMkLst>
            <pc:docMk/>
            <pc:sldMk cId="286528490" sldId="335"/>
            <ac:cxnSpMk id="30" creationId="{1F5DC8C3-BA5F-4EED-BB9A-A14272BD82A1}"/>
          </ac:cxnSpMkLst>
        </pc:cxnChg>
        <pc:cxnChg chg="add">
          <ac:chgData name="Taylor W Brown" userId="0f2020af-9c10-4c65-8504-f68f10e9189e" providerId="ADAL" clId="{8F398C28-260D-4B77-9BD8-01E4853CE355}" dt="2026-07-21T20:22:49.137" v="381" actId="26606"/>
          <ac:cxnSpMkLst>
            <pc:docMk/>
            <pc:sldMk cId="286528490" sldId="335"/>
            <ac:cxnSpMk id="32" creationId="{BA22713B-ABB6-4391-97F9-0449A2B9B664}"/>
          </ac:cxnSpMkLst>
        </pc:cxnChg>
      </pc:sldChg>
      <pc:sldChg chg="addSp modSp new add del mod">
        <pc:chgData name="Taylor W Brown" userId="0f2020af-9c10-4c65-8504-f68f10e9189e" providerId="ADAL" clId="{8F398C28-260D-4B77-9BD8-01E4853CE355}" dt="2026-07-21T20:25:00.264" v="430" actId="2696"/>
        <pc:sldMkLst>
          <pc:docMk/>
          <pc:sldMk cId="3625771832" sldId="336"/>
        </pc:sldMkLst>
        <pc:spChg chg="add mod">
          <ac:chgData name="Taylor W Brown" userId="0f2020af-9c10-4c65-8504-f68f10e9189e" providerId="ADAL" clId="{8F398C28-260D-4B77-9BD8-01E4853CE355}" dt="2026-07-21T20:24:39.974" v="427" actId="20577"/>
          <ac:spMkLst>
            <pc:docMk/>
            <pc:sldMk cId="3625771832" sldId="336"/>
            <ac:spMk id="4" creationId="{215BA90E-AEE3-6119-A6F5-6D0D60E3D4D6}"/>
          </ac:spMkLst>
        </pc:spChg>
        <pc:picChg chg="add mod">
          <ac:chgData name="Taylor W Brown" userId="0f2020af-9c10-4c65-8504-f68f10e9189e" providerId="ADAL" clId="{8F398C28-260D-4B77-9BD8-01E4853CE355}" dt="2026-07-21T20:24:13.602" v="385" actId="962"/>
          <ac:picMkLst>
            <pc:docMk/>
            <pc:sldMk cId="3625771832" sldId="336"/>
            <ac:picMk id="3" creationId="{57A1C3FE-8E1A-E51D-2FE1-7A95E570085C}"/>
          </ac:picMkLst>
        </pc:picChg>
      </pc:sldChg>
      <pc:sldChg chg="addSp delSp modSp add mod setBg delDesignElem">
        <pc:chgData name="Taylor W Brown" userId="0f2020af-9c10-4c65-8504-f68f10e9189e" providerId="ADAL" clId="{8F398C28-260D-4B77-9BD8-01E4853CE355}" dt="2026-07-21T20:25:43.148" v="471" actId="26606"/>
        <pc:sldMkLst>
          <pc:docMk/>
          <pc:sldMk cId="3724578869" sldId="336"/>
        </pc:sldMkLst>
        <pc:spChg chg="mod">
          <ac:chgData name="Taylor W Brown" userId="0f2020af-9c10-4c65-8504-f68f10e9189e" providerId="ADAL" clId="{8F398C28-260D-4B77-9BD8-01E4853CE355}" dt="2026-07-21T20:25:38.334" v="470" actId="20577"/>
          <ac:spMkLst>
            <pc:docMk/>
            <pc:sldMk cId="3724578869" sldId="336"/>
            <ac:spMk id="2" creationId="{E7FDADD3-6F9C-8045-39ED-DAF575F9560C}"/>
          </ac:spMkLst>
        </pc:spChg>
        <pc:spChg chg="add del mod">
          <ac:chgData name="Taylor W Brown" userId="0f2020af-9c10-4c65-8504-f68f10e9189e" providerId="ADAL" clId="{8F398C28-260D-4B77-9BD8-01E4853CE355}" dt="2026-07-21T20:25:20.378" v="434" actId="931"/>
          <ac:spMkLst>
            <pc:docMk/>
            <pc:sldMk cId="3724578869" sldId="336"/>
            <ac:spMk id="4" creationId="{190DF443-6B14-D32F-24E1-BF3F6A3F1DDC}"/>
          </ac:spMkLst>
        </pc:spChg>
        <pc:spChg chg="add del">
          <ac:chgData name="Taylor W Brown" userId="0f2020af-9c10-4c65-8504-f68f10e9189e" providerId="ADAL" clId="{8F398C28-260D-4B77-9BD8-01E4853CE355}" dt="2026-07-21T20:25:43.148" v="471" actId="26606"/>
          <ac:spMkLst>
            <pc:docMk/>
            <pc:sldMk cId="3724578869" sldId="336"/>
            <ac:spMk id="12" creationId="{39E3965E-AC41-4711-9D10-E25ABB132D86}"/>
          </ac:spMkLst>
        </pc:spChg>
        <pc:spChg chg="add del">
          <ac:chgData name="Taylor W Brown" userId="0f2020af-9c10-4c65-8504-f68f10e9189e" providerId="ADAL" clId="{8F398C28-260D-4B77-9BD8-01E4853CE355}" dt="2026-07-21T20:25:43.148" v="471" actId="26606"/>
          <ac:spMkLst>
            <pc:docMk/>
            <pc:sldMk cId="3724578869" sldId="336"/>
            <ac:spMk id="16" creationId="{54DCD9B2-D552-47A6-9FE2-15D7E8159AB6}"/>
          </ac:spMkLst>
        </pc:spChg>
        <pc:spChg chg="add del">
          <ac:chgData name="Taylor W Brown" userId="0f2020af-9c10-4c65-8504-f68f10e9189e" providerId="ADAL" clId="{8F398C28-260D-4B77-9BD8-01E4853CE355}" dt="2026-07-21T20:25:43.148" v="471" actId="26606"/>
          <ac:spMkLst>
            <pc:docMk/>
            <pc:sldMk cId="3724578869" sldId="336"/>
            <ac:spMk id="20" creationId="{CCE25F7F-C10E-4478-90C0-93B61E638386}"/>
          </ac:spMkLst>
        </pc:spChg>
        <pc:spChg chg="add">
          <ac:chgData name="Taylor W Brown" userId="0f2020af-9c10-4c65-8504-f68f10e9189e" providerId="ADAL" clId="{8F398C28-260D-4B77-9BD8-01E4853CE355}" dt="2026-07-21T20:25:43.148" v="471" actId="26606"/>
          <ac:spMkLst>
            <pc:docMk/>
            <pc:sldMk cId="3724578869" sldId="336"/>
            <ac:spMk id="22" creationId="{54DCD9B2-D552-47A6-9FE2-15D7E8159AB6}"/>
          </ac:spMkLst>
        </pc:spChg>
        <pc:spChg chg="add">
          <ac:chgData name="Taylor W Brown" userId="0f2020af-9c10-4c65-8504-f68f10e9189e" providerId="ADAL" clId="{8F398C28-260D-4B77-9BD8-01E4853CE355}" dt="2026-07-21T20:25:43.148" v="471" actId="26606"/>
          <ac:spMkLst>
            <pc:docMk/>
            <pc:sldMk cId="3724578869" sldId="336"/>
            <ac:spMk id="24" creationId="{CCE25F7F-C10E-4478-90C0-93B61E638386}"/>
          </ac:spMkLst>
        </pc:spChg>
        <pc:spChg chg="add">
          <ac:chgData name="Taylor W Brown" userId="0f2020af-9c10-4c65-8504-f68f10e9189e" providerId="ADAL" clId="{8F398C28-260D-4B77-9BD8-01E4853CE355}" dt="2026-07-21T20:25:43.148" v="471" actId="26606"/>
          <ac:spMkLst>
            <pc:docMk/>
            <pc:sldMk cId="3724578869" sldId="336"/>
            <ac:spMk id="25" creationId="{39E3965E-AC41-4711-9D10-E25ABB132D86}"/>
          </ac:spMkLst>
        </pc:spChg>
        <pc:spChg chg="del">
          <ac:chgData name="Taylor W Brown" userId="0f2020af-9c10-4c65-8504-f68f10e9189e" providerId="ADAL" clId="{8F398C28-260D-4B77-9BD8-01E4853CE355}" dt="2026-07-21T20:25:04.061" v="432"/>
          <ac:spMkLst>
            <pc:docMk/>
            <pc:sldMk cId="3724578869" sldId="336"/>
            <ac:spMk id="29" creationId="{39E3965E-AC41-4711-9D10-E25ABB132D86}"/>
          </ac:spMkLst>
        </pc:spChg>
        <pc:spChg chg="del">
          <ac:chgData name="Taylor W Brown" userId="0f2020af-9c10-4c65-8504-f68f10e9189e" providerId="ADAL" clId="{8F398C28-260D-4B77-9BD8-01E4853CE355}" dt="2026-07-21T20:25:04.061" v="432"/>
          <ac:spMkLst>
            <pc:docMk/>
            <pc:sldMk cId="3724578869" sldId="336"/>
            <ac:spMk id="31" creationId="{33428ACC-71EC-4171-9527-10983BA6B41D}"/>
          </ac:spMkLst>
        </pc:spChg>
        <pc:spChg chg="del">
          <ac:chgData name="Taylor W Brown" userId="0f2020af-9c10-4c65-8504-f68f10e9189e" providerId="ADAL" clId="{8F398C28-260D-4B77-9BD8-01E4853CE355}" dt="2026-07-21T20:25:04.061" v="432"/>
          <ac:spMkLst>
            <pc:docMk/>
            <pc:sldMk cId="3724578869" sldId="336"/>
            <ac:spMk id="33" creationId="{8D4480B4-953D-41FA-9052-09AB3A026947}"/>
          </ac:spMkLst>
        </pc:spChg>
        <pc:picChg chg="del">
          <ac:chgData name="Taylor W Brown" userId="0f2020af-9c10-4c65-8504-f68f10e9189e" providerId="ADAL" clId="{8F398C28-260D-4B77-9BD8-01E4853CE355}" dt="2026-07-21T20:25:06.938" v="433" actId="21"/>
          <ac:picMkLst>
            <pc:docMk/>
            <pc:sldMk cId="3724578869" sldId="336"/>
            <ac:picMk id="5" creationId="{02D51872-318A-2B52-8D1A-B7C6DF54D381}"/>
          </ac:picMkLst>
        </pc:picChg>
        <pc:picChg chg="add mod">
          <ac:chgData name="Taylor W Brown" userId="0f2020af-9c10-4c65-8504-f68f10e9189e" providerId="ADAL" clId="{8F398C28-260D-4B77-9BD8-01E4853CE355}" dt="2026-07-21T20:25:23.918" v="437" actId="26606"/>
          <ac:picMkLst>
            <pc:docMk/>
            <pc:sldMk cId="3724578869" sldId="336"/>
            <ac:picMk id="7" creationId="{C4B2C05C-6A66-2344-128A-80762CDFD8C7}"/>
          </ac:picMkLst>
        </pc:picChg>
        <pc:cxnChg chg="add del">
          <ac:chgData name="Taylor W Brown" userId="0f2020af-9c10-4c65-8504-f68f10e9189e" providerId="ADAL" clId="{8F398C28-260D-4B77-9BD8-01E4853CE355}" dt="2026-07-21T20:25:43.148" v="471" actId="26606"/>
          <ac:cxnSpMkLst>
            <pc:docMk/>
            <pc:sldMk cId="3724578869" sldId="336"/>
            <ac:cxnSpMk id="14" creationId="{1F5DC8C3-BA5F-4EED-BB9A-A14272BD82A1}"/>
          </ac:cxnSpMkLst>
        </pc:cxnChg>
        <pc:cxnChg chg="add del">
          <ac:chgData name="Taylor W Brown" userId="0f2020af-9c10-4c65-8504-f68f10e9189e" providerId="ADAL" clId="{8F398C28-260D-4B77-9BD8-01E4853CE355}" dt="2026-07-21T20:25:43.148" v="471" actId="26606"/>
          <ac:cxnSpMkLst>
            <pc:docMk/>
            <pc:sldMk cId="3724578869" sldId="336"/>
            <ac:cxnSpMk id="18" creationId="{FCE0A9EA-62FA-4F43-BEF6-7BBBB3F90F25}"/>
          </ac:cxnSpMkLst>
        </pc:cxnChg>
        <pc:cxnChg chg="add">
          <ac:chgData name="Taylor W Brown" userId="0f2020af-9c10-4c65-8504-f68f10e9189e" providerId="ADAL" clId="{8F398C28-260D-4B77-9BD8-01E4853CE355}" dt="2026-07-21T20:25:43.148" v="471" actId="26606"/>
          <ac:cxnSpMkLst>
            <pc:docMk/>
            <pc:sldMk cId="3724578869" sldId="336"/>
            <ac:cxnSpMk id="23" creationId="{FCE0A9EA-62FA-4F43-BEF6-7BBBB3F90F25}"/>
          </ac:cxnSpMkLst>
        </pc:cxnChg>
        <pc:cxnChg chg="add">
          <ac:chgData name="Taylor W Brown" userId="0f2020af-9c10-4c65-8504-f68f10e9189e" providerId="ADAL" clId="{8F398C28-260D-4B77-9BD8-01E4853CE355}" dt="2026-07-21T20:25:43.148" v="471" actId="26606"/>
          <ac:cxnSpMkLst>
            <pc:docMk/>
            <pc:sldMk cId="3724578869" sldId="336"/>
            <ac:cxnSpMk id="27" creationId="{1F5DC8C3-BA5F-4EED-BB9A-A14272BD82A1}"/>
          </ac:cxnSpMkLst>
        </pc:cxnChg>
        <pc:cxnChg chg="del">
          <ac:chgData name="Taylor W Brown" userId="0f2020af-9c10-4c65-8504-f68f10e9189e" providerId="ADAL" clId="{8F398C28-260D-4B77-9BD8-01E4853CE355}" dt="2026-07-21T20:25:04.061" v="432"/>
          <ac:cxnSpMkLst>
            <pc:docMk/>
            <pc:sldMk cId="3724578869" sldId="336"/>
            <ac:cxnSpMk id="30" creationId="{1F5DC8C3-BA5F-4EED-BB9A-A14272BD82A1}"/>
          </ac:cxnSpMkLst>
        </pc:cxnChg>
        <pc:cxnChg chg="del">
          <ac:chgData name="Taylor W Brown" userId="0f2020af-9c10-4c65-8504-f68f10e9189e" providerId="ADAL" clId="{8F398C28-260D-4B77-9BD8-01E4853CE355}" dt="2026-07-21T20:25:04.061" v="432"/>
          <ac:cxnSpMkLst>
            <pc:docMk/>
            <pc:sldMk cId="3724578869" sldId="336"/>
            <ac:cxnSpMk id="32" creationId="{BA22713B-ABB6-4391-97F9-0449A2B9B664}"/>
          </ac:cxnSpMkLst>
        </pc:cxnChg>
      </pc:sldChg>
      <pc:sldChg chg="modSp add mod">
        <pc:chgData name="Taylor W Brown" userId="0f2020af-9c10-4c65-8504-f68f10e9189e" providerId="ADAL" clId="{8F398C28-260D-4B77-9BD8-01E4853CE355}" dt="2026-07-21T20:26:28.658" v="515" actId="20577"/>
        <pc:sldMkLst>
          <pc:docMk/>
          <pc:sldMk cId="1177501348" sldId="337"/>
        </pc:sldMkLst>
        <pc:spChg chg="mod">
          <ac:chgData name="Taylor W Brown" userId="0f2020af-9c10-4c65-8504-f68f10e9189e" providerId="ADAL" clId="{8F398C28-260D-4B77-9BD8-01E4853CE355}" dt="2026-07-21T20:26:28.658" v="515" actId="20577"/>
          <ac:spMkLst>
            <pc:docMk/>
            <pc:sldMk cId="1177501348" sldId="337"/>
            <ac:spMk id="2" creationId="{80E9AD8A-1DD0-5798-279E-723AFBF21AB2}"/>
          </ac:spMkLst>
        </pc:spChg>
      </pc:sldChg>
      <pc:sldChg chg="addSp delSp modSp add mod setBg delDesignElem">
        <pc:chgData name="Taylor W Brown" userId="0f2020af-9c10-4c65-8504-f68f10e9189e" providerId="ADAL" clId="{8F398C28-260D-4B77-9BD8-01E4853CE355}" dt="2026-07-21T20:29:03.121" v="626" actId="255"/>
        <pc:sldMkLst>
          <pc:docMk/>
          <pc:sldMk cId="4157589805" sldId="338"/>
        </pc:sldMkLst>
        <pc:spChg chg="mod">
          <ac:chgData name="Taylor W Brown" userId="0f2020af-9c10-4c65-8504-f68f10e9189e" providerId="ADAL" clId="{8F398C28-260D-4B77-9BD8-01E4853CE355}" dt="2026-07-21T20:29:03.121" v="626" actId="255"/>
          <ac:spMkLst>
            <pc:docMk/>
            <pc:sldMk cId="4157589805" sldId="338"/>
            <ac:spMk id="6" creationId="{8C834208-78D3-55FF-0568-AC7434753C76}"/>
          </ac:spMkLst>
        </pc:spChg>
        <pc:spChg chg="add del">
          <ac:chgData name="Taylor W Brown" userId="0f2020af-9c10-4c65-8504-f68f10e9189e" providerId="ADAL" clId="{8F398C28-260D-4B77-9BD8-01E4853CE355}" dt="2026-07-21T20:28:53.302" v="623" actId="26606"/>
          <ac:spMkLst>
            <pc:docMk/>
            <pc:sldMk cId="4157589805" sldId="338"/>
            <ac:spMk id="11" creationId="{39E3965E-AC41-4711-9D10-E25ABB132D86}"/>
          </ac:spMkLst>
        </pc:spChg>
        <pc:spChg chg="add del">
          <ac:chgData name="Taylor W Brown" userId="0f2020af-9c10-4c65-8504-f68f10e9189e" providerId="ADAL" clId="{8F398C28-260D-4B77-9BD8-01E4853CE355}" dt="2026-07-21T20:28:53.302" v="623" actId="26606"/>
          <ac:spMkLst>
            <pc:docMk/>
            <pc:sldMk cId="4157589805" sldId="338"/>
            <ac:spMk id="15" creationId="{E75F8FC7-2268-462F-AFF6-A4A975C3444E}"/>
          </ac:spMkLst>
        </pc:spChg>
        <pc:spChg chg="add del">
          <ac:chgData name="Taylor W Brown" userId="0f2020af-9c10-4c65-8504-f68f10e9189e" providerId="ADAL" clId="{8F398C28-260D-4B77-9BD8-01E4853CE355}" dt="2026-07-21T20:28:53.302" v="623" actId="26606"/>
          <ac:spMkLst>
            <pc:docMk/>
            <pc:sldMk cId="4157589805" sldId="338"/>
            <ac:spMk id="19" creationId="{7EE051E9-6C07-4FBB-B4F7-EDF8DDEAA6DA}"/>
          </ac:spMkLst>
        </pc:spChg>
        <pc:spChg chg="add">
          <ac:chgData name="Taylor W Brown" userId="0f2020af-9c10-4c65-8504-f68f10e9189e" providerId="ADAL" clId="{8F398C28-260D-4B77-9BD8-01E4853CE355}" dt="2026-07-21T20:28:53.302" v="623" actId="26606"/>
          <ac:spMkLst>
            <pc:docMk/>
            <pc:sldMk cId="4157589805" sldId="338"/>
            <ac:spMk id="24" creationId="{39E3965E-AC41-4711-9D10-E25ABB132D86}"/>
          </ac:spMkLst>
        </pc:spChg>
        <pc:spChg chg="add">
          <ac:chgData name="Taylor W Brown" userId="0f2020af-9c10-4c65-8504-f68f10e9189e" providerId="ADAL" clId="{8F398C28-260D-4B77-9BD8-01E4853CE355}" dt="2026-07-21T20:28:53.302" v="623" actId="26606"/>
          <ac:spMkLst>
            <pc:docMk/>
            <pc:sldMk cId="4157589805" sldId="338"/>
            <ac:spMk id="28" creationId="{E75F8FC7-2268-462F-AFF6-A4A975C3444E}"/>
          </ac:spMkLst>
        </pc:spChg>
        <pc:spChg chg="add">
          <ac:chgData name="Taylor W Brown" userId="0f2020af-9c10-4c65-8504-f68f10e9189e" providerId="ADAL" clId="{8F398C28-260D-4B77-9BD8-01E4853CE355}" dt="2026-07-21T20:28:53.302" v="623" actId="26606"/>
          <ac:spMkLst>
            <pc:docMk/>
            <pc:sldMk cId="4157589805" sldId="338"/>
            <ac:spMk id="32" creationId="{7EE051E9-6C07-4FBB-B4F7-EDF8DDEAA6DA}"/>
          </ac:spMkLst>
        </pc:spChg>
        <pc:spChg chg="del">
          <ac:chgData name="Taylor W Brown" userId="0f2020af-9c10-4c65-8504-f68f10e9189e" providerId="ADAL" clId="{8F398C28-260D-4B77-9BD8-01E4853CE355}" dt="2026-07-21T20:27:44.411" v="517"/>
          <ac:spMkLst>
            <pc:docMk/>
            <pc:sldMk cId="4157589805" sldId="338"/>
            <ac:spMk id="141" creationId="{39E3965E-AC41-4711-9D10-E25ABB132D86}"/>
          </ac:spMkLst>
        </pc:spChg>
        <pc:spChg chg="del">
          <ac:chgData name="Taylor W Brown" userId="0f2020af-9c10-4c65-8504-f68f10e9189e" providerId="ADAL" clId="{8F398C28-260D-4B77-9BD8-01E4853CE355}" dt="2026-07-21T20:27:44.411" v="517"/>
          <ac:spMkLst>
            <pc:docMk/>
            <pc:sldMk cId="4157589805" sldId="338"/>
            <ac:spMk id="145" creationId="{A9286AD2-18A9-4868-A4E3-7A2097A20810}"/>
          </ac:spMkLst>
        </pc:spChg>
        <pc:picChg chg="mod">
          <ac:chgData name="Taylor W Brown" userId="0f2020af-9c10-4c65-8504-f68f10e9189e" providerId="ADAL" clId="{8F398C28-260D-4B77-9BD8-01E4853CE355}" dt="2026-07-21T20:28:15.983" v="597" actId="26606"/>
          <ac:picMkLst>
            <pc:docMk/>
            <pc:sldMk cId="4157589805" sldId="338"/>
            <ac:picMk id="5" creationId="{1CEA5289-C35D-DDCB-58FC-9B1F225BA7D1}"/>
          </ac:picMkLst>
        </pc:picChg>
        <pc:cxnChg chg="add del">
          <ac:chgData name="Taylor W Brown" userId="0f2020af-9c10-4c65-8504-f68f10e9189e" providerId="ADAL" clId="{8F398C28-260D-4B77-9BD8-01E4853CE355}" dt="2026-07-21T20:28:53.302" v="623" actId="26606"/>
          <ac:cxnSpMkLst>
            <pc:docMk/>
            <pc:sldMk cId="4157589805" sldId="338"/>
            <ac:cxnSpMk id="13" creationId="{1F5DC8C3-BA5F-4EED-BB9A-A14272BD82A1}"/>
          </ac:cxnSpMkLst>
        </pc:cxnChg>
        <pc:cxnChg chg="add del">
          <ac:chgData name="Taylor W Brown" userId="0f2020af-9c10-4c65-8504-f68f10e9189e" providerId="ADAL" clId="{8F398C28-260D-4B77-9BD8-01E4853CE355}" dt="2026-07-21T20:28:53.302" v="623" actId="26606"/>
          <ac:cxnSpMkLst>
            <pc:docMk/>
            <pc:sldMk cId="4157589805" sldId="338"/>
            <ac:cxnSpMk id="17" creationId="{BEF45B32-FB97-49CC-B778-CA7CF87BEF7A}"/>
          </ac:cxnSpMkLst>
        </pc:cxnChg>
        <pc:cxnChg chg="add">
          <ac:chgData name="Taylor W Brown" userId="0f2020af-9c10-4c65-8504-f68f10e9189e" providerId="ADAL" clId="{8F398C28-260D-4B77-9BD8-01E4853CE355}" dt="2026-07-21T20:28:53.302" v="623" actId="26606"/>
          <ac:cxnSpMkLst>
            <pc:docMk/>
            <pc:sldMk cId="4157589805" sldId="338"/>
            <ac:cxnSpMk id="26" creationId="{1F5DC8C3-BA5F-4EED-BB9A-A14272BD82A1}"/>
          </ac:cxnSpMkLst>
        </pc:cxnChg>
        <pc:cxnChg chg="add">
          <ac:chgData name="Taylor W Brown" userId="0f2020af-9c10-4c65-8504-f68f10e9189e" providerId="ADAL" clId="{8F398C28-260D-4B77-9BD8-01E4853CE355}" dt="2026-07-21T20:28:53.302" v="623" actId="26606"/>
          <ac:cxnSpMkLst>
            <pc:docMk/>
            <pc:sldMk cId="4157589805" sldId="338"/>
            <ac:cxnSpMk id="30" creationId="{BEF45B32-FB97-49CC-B778-CA7CF87BEF7A}"/>
          </ac:cxnSpMkLst>
        </pc:cxnChg>
        <pc:cxnChg chg="del">
          <ac:chgData name="Taylor W Brown" userId="0f2020af-9c10-4c65-8504-f68f10e9189e" providerId="ADAL" clId="{8F398C28-260D-4B77-9BD8-01E4853CE355}" dt="2026-07-21T20:27:44.411" v="517"/>
          <ac:cxnSpMkLst>
            <pc:docMk/>
            <pc:sldMk cId="4157589805" sldId="338"/>
            <ac:cxnSpMk id="143" creationId="{1F5DC8C3-BA5F-4EED-BB9A-A14272BD82A1}"/>
          </ac:cxnSpMkLst>
        </pc:cxnChg>
        <pc:cxnChg chg="del">
          <ac:chgData name="Taylor W Brown" userId="0f2020af-9c10-4c65-8504-f68f10e9189e" providerId="ADAL" clId="{8F398C28-260D-4B77-9BD8-01E4853CE355}" dt="2026-07-21T20:27:44.411" v="517"/>
          <ac:cxnSpMkLst>
            <pc:docMk/>
            <pc:sldMk cId="4157589805" sldId="338"/>
            <ac:cxnSpMk id="147" creationId="{E7A7CD63-7EC3-44F3-95D0-595C4019FF24}"/>
          </ac:cxnSpMkLst>
        </pc:cxnChg>
      </pc:sldChg>
      <pc:sldChg chg="add">
        <pc:chgData name="Taylor W Brown" userId="0f2020af-9c10-4c65-8504-f68f10e9189e" providerId="ADAL" clId="{8F398C28-260D-4B77-9BD8-01E4853CE355}" dt="2026-07-21T20:29:28.654" v="627"/>
        <pc:sldMkLst>
          <pc:docMk/>
          <pc:sldMk cId="3913149176" sldId="339"/>
        </pc:sldMkLst>
      </pc:sldChg>
      <pc:sldMasterChg chg="delSldLayout">
        <pc:chgData name="Taylor W Brown" userId="0f2020af-9c10-4c65-8504-f68f10e9189e" providerId="ADAL" clId="{8F398C28-260D-4B77-9BD8-01E4853CE355}" dt="2026-07-21T20:13:05.441" v="101" actId="2696"/>
        <pc:sldMasterMkLst>
          <pc:docMk/>
          <pc:sldMasterMk cId="2317560720" sldId="2147483764"/>
        </pc:sldMasterMkLst>
        <pc:sldLayoutChg chg="del">
          <pc:chgData name="Taylor W Brown" userId="0f2020af-9c10-4c65-8504-f68f10e9189e" providerId="ADAL" clId="{8F398C28-260D-4B77-9BD8-01E4853CE355}" dt="2026-07-21T20:13:05.441" v="101" actId="2696"/>
          <pc:sldLayoutMkLst>
            <pc:docMk/>
            <pc:sldMasterMk cId="2317560720" sldId="2147483764"/>
            <pc:sldLayoutMk cId="317866008" sldId="2147483788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33323B-86E6-47E3-B820-F43AA9E5C3E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823C3BA-52A4-4B36-B4AA-D2E88F59098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Rules</a:t>
          </a:r>
        </a:p>
      </dgm:t>
    </dgm:pt>
    <dgm:pt modelId="{49296502-B953-4E9A-9B0A-A01F0A4C1787}" type="parTrans" cxnId="{C9967FA1-8AE1-4C87-9C2B-A87AAF2B8320}">
      <dgm:prSet/>
      <dgm:spPr/>
      <dgm:t>
        <a:bodyPr/>
        <a:lstStyle/>
        <a:p>
          <a:endParaRPr lang="en-US"/>
        </a:p>
      </dgm:t>
    </dgm:pt>
    <dgm:pt modelId="{A6281327-C6D4-496C-9192-08D20079F4B8}" type="sibTrans" cxnId="{C9967FA1-8AE1-4C87-9C2B-A87AAF2B8320}">
      <dgm:prSet/>
      <dgm:spPr/>
      <dgm:t>
        <a:bodyPr/>
        <a:lstStyle/>
        <a:p>
          <a:endParaRPr lang="en-US"/>
        </a:p>
      </dgm:t>
    </dgm:pt>
    <dgm:pt modelId="{414448C8-FD46-4F85-8CC5-DDA924AC674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Real-world</a:t>
          </a:r>
          <a:r>
            <a:rPr lang="en-US" baseline="0" dirty="0"/>
            <a:t> Cases </a:t>
          </a:r>
          <a:endParaRPr lang="en-US" dirty="0"/>
        </a:p>
      </dgm:t>
    </dgm:pt>
    <dgm:pt modelId="{E49BA8CA-FDE3-4283-BF84-9DBAB61E62CB}" type="parTrans" cxnId="{9FE351D3-C5F8-4F18-8375-EB1DD9446E46}">
      <dgm:prSet/>
      <dgm:spPr/>
      <dgm:t>
        <a:bodyPr/>
        <a:lstStyle/>
        <a:p>
          <a:endParaRPr lang="en-US"/>
        </a:p>
      </dgm:t>
    </dgm:pt>
    <dgm:pt modelId="{434FADB0-F021-4586-8FB2-4ED2464F661F}" type="sibTrans" cxnId="{9FE351D3-C5F8-4F18-8375-EB1DD9446E46}">
      <dgm:prSet/>
      <dgm:spPr/>
      <dgm:t>
        <a:bodyPr/>
        <a:lstStyle/>
        <a:p>
          <a:endParaRPr lang="en-US"/>
        </a:p>
      </dgm:t>
    </dgm:pt>
    <dgm:pt modelId="{6B9AB0E0-7644-4E29-960C-63056896181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Best</a:t>
          </a:r>
          <a:r>
            <a:rPr lang="en-US" baseline="0" dirty="0"/>
            <a:t> Practices</a:t>
          </a:r>
          <a:endParaRPr lang="en-US" dirty="0"/>
        </a:p>
      </dgm:t>
    </dgm:pt>
    <dgm:pt modelId="{0CC4FDFC-D088-4EA3-802D-DA7D70BF8EBC}" type="parTrans" cxnId="{B49C2A18-AC85-4CEE-976F-94BDAD9EC6BB}">
      <dgm:prSet/>
      <dgm:spPr/>
      <dgm:t>
        <a:bodyPr/>
        <a:lstStyle/>
        <a:p>
          <a:endParaRPr lang="en-US"/>
        </a:p>
      </dgm:t>
    </dgm:pt>
    <dgm:pt modelId="{75FA5BE9-8EED-4908-AD85-17C2B9AC0AA4}" type="sibTrans" cxnId="{B49C2A18-AC85-4CEE-976F-94BDAD9EC6BB}">
      <dgm:prSet/>
      <dgm:spPr/>
      <dgm:t>
        <a:bodyPr/>
        <a:lstStyle/>
        <a:p>
          <a:endParaRPr lang="en-US"/>
        </a:p>
      </dgm:t>
    </dgm:pt>
    <dgm:pt modelId="{BC6EFB7C-71A9-4CB5-A468-B5ED000593A9}" type="pres">
      <dgm:prSet presAssocID="{7A33323B-86E6-47E3-B820-F43AA9E5C3E2}" presName="linear" presStyleCnt="0">
        <dgm:presLayoutVars>
          <dgm:animLvl val="lvl"/>
          <dgm:resizeHandles val="exact"/>
        </dgm:presLayoutVars>
      </dgm:prSet>
      <dgm:spPr/>
    </dgm:pt>
    <dgm:pt modelId="{06DCAB5E-62E9-42AF-B46D-57DD9741C03A}" type="pres">
      <dgm:prSet presAssocID="{1823C3BA-52A4-4B36-B4AA-D2E88F59098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311D329-ED0E-43E6-8880-485F026AD785}" type="pres">
      <dgm:prSet presAssocID="{A6281327-C6D4-496C-9192-08D20079F4B8}" presName="spacer" presStyleCnt="0"/>
      <dgm:spPr/>
    </dgm:pt>
    <dgm:pt modelId="{0CA80E74-ACA7-4C57-88D9-2645907866FD}" type="pres">
      <dgm:prSet presAssocID="{414448C8-FD46-4F85-8CC5-DDA924AC674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E2F1D4E-B176-4F2E-9B3E-62F54E7E14F3}" type="pres">
      <dgm:prSet presAssocID="{434FADB0-F021-4586-8FB2-4ED2464F661F}" presName="spacer" presStyleCnt="0"/>
      <dgm:spPr/>
    </dgm:pt>
    <dgm:pt modelId="{96007A24-83A6-4274-990B-FA4B543E1C6D}" type="pres">
      <dgm:prSet presAssocID="{6B9AB0E0-7644-4E29-960C-63056896181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F14E60D-BACB-42D2-A19B-C2D5F2BDC39C}" type="presOf" srcId="{7A33323B-86E6-47E3-B820-F43AA9E5C3E2}" destId="{BC6EFB7C-71A9-4CB5-A468-B5ED000593A9}" srcOrd="0" destOrd="0" presId="urn:microsoft.com/office/officeart/2005/8/layout/vList2"/>
    <dgm:cxn modelId="{B49C2A18-AC85-4CEE-976F-94BDAD9EC6BB}" srcId="{7A33323B-86E6-47E3-B820-F43AA9E5C3E2}" destId="{6B9AB0E0-7644-4E29-960C-63056896181C}" srcOrd="2" destOrd="0" parTransId="{0CC4FDFC-D088-4EA3-802D-DA7D70BF8EBC}" sibTransId="{75FA5BE9-8EED-4908-AD85-17C2B9AC0AA4}"/>
    <dgm:cxn modelId="{8A9A0230-B3F1-4500-9D75-A115901E1D0F}" type="presOf" srcId="{6B9AB0E0-7644-4E29-960C-63056896181C}" destId="{96007A24-83A6-4274-990B-FA4B543E1C6D}" srcOrd="0" destOrd="0" presId="urn:microsoft.com/office/officeart/2005/8/layout/vList2"/>
    <dgm:cxn modelId="{6B944C68-8F7C-4B0A-A745-D51ED2DB8FB5}" type="presOf" srcId="{414448C8-FD46-4F85-8CC5-DDA924AC6745}" destId="{0CA80E74-ACA7-4C57-88D9-2645907866FD}" srcOrd="0" destOrd="0" presId="urn:microsoft.com/office/officeart/2005/8/layout/vList2"/>
    <dgm:cxn modelId="{C7556B75-31F3-4F07-B102-0844BC22DCD5}" type="presOf" srcId="{1823C3BA-52A4-4B36-B4AA-D2E88F59098A}" destId="{06DCAB5E-62E9-42AF-B46D-57DD9741C03A}" srcOrd="0" destOrd="0" presId="urn:microsoft.com/office/officeart/2005/8/layout/vList2"/>
    <dgm:cxn modelId="{C9967FA1-8AE1-4C87-9C2B-A87AAF2B8320}" srcId="{7A33323B-86E6-47E3-B820-F43AA9E5C3E2}" destId="{1823C3BA-52A4-4B36-B4AA-D2E88F59098A}" srcOrd="0" destOrd="0" parTransId="{49296502-B953-4E9A-9B0A-A01F0A4C1787}" sibTransId="{A6281327-C6D4-496C-9192-08D20079F4B8}"/>
    <dgm:cxn modelId="{9FE351D3-C5F8-4F18-8375-EB1DD9446E46}" srcId="{7A33323B-86E6-47E3-B820-F43AA9E5C3E2}" destId="{414448C8-FD46-4F85-8CC5-DDA924AC6745}" srcOrd="1" destOrd="0" parTransId="{E49BA8CA-FDE3-4283-BF84-9DBAB61E62CB}" sibTransId="{434FADB0-F021-4586-8FB2-4ED2464F661F}"/>
    <dgm:cxn modelId="{EFBD1482-0DC2-4A3A-8FDD-D8C303809410}" type="presParOf" srcId="{BC6EFB7C-71A9-4CB5-A468-B5ED000593A9}" destId="{06DCAB5E-62E9-42AF-B46D-57DD9741C03A}" srcOrd="0" destOrd="0" presId="urn:microsoft.com/office/officeart/2005/8/layout/vList2"/>
    <dgm:cxn modelId="{F4D43CD3-2277-4C48-93E8-E0DA91A2E108}" type="presParOf" srcId="{BC6EFB7C-71A9-4CB5-A468-B5ED000593A9}" destId="{6311D329-ED0E-43E6-8880-485F026AD785}" srcOrd="1" destOrd="0" presId="urn:microsoft.com/office/officeart/2005/8/layout/vList2"/>
    <dgm:cxn modelId="{5F2C8344-23E2-4BE4-BA36-AE33100A9441}" type="presParOf" srcId="{BC6EFB7C-71A9-4CB5-A468-B5ED000593A9}" destId="{0CA80E74-ACA7-4C57-88D9-2645907866FD}" srcOrd="2" destOrd="0" presId="urn:microsoft.com/office/officeart/2005/8/layout/vList2"/>
    <dgm:cxn modelId="{220914BA-4660-4FCE-8F15-5402156623C4}" type="presParOf" srcId="{BC6EFB7C-71A9-4CB5-A468-B5ED000593A9}" destId="{8E2F1D4E-B176-4F2E-9B3E-62F54E7E14F3}" srcOrd="3" destOrd="0" presId="urn:microsoft.com/office/officeart/2005/8/layout/vList2"/>
    <dgm:cxn modelId="{A9DDA8C8-D4AC-4C2A-AE57-B323E2B55A02}" type="presParOf" srcId="{BC6EFB7C-71A9-4CB5-A468-B5ED000593A9}" destId="{96007A24-83A6-4274-990B-FA4B543E1C6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FE0C4E-2F60-4645-B5CA-EB73EEC9FD08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0DABF3-C094-446E-A69C-73C92A7CFD3C}">
      <dgm:prSet/>
      <dgm:spPr/>
      <dgm:t>
        <a:bodyPr/>
        <a:lstStyle/>
        <a:p>
          <a:r>
            <a:rPr lang="en-US" dirty="0"/>
            <a:t>Basis? </a:t>
          </a:r>
        </a:p>
      </dgm:t>
    </dgm:pt>
    <dgm:pt modelId="{01EF2F83-AB47-494E-A6FE-5B81BF6AD659}" type="parTrans" cxnId="{0F5FC032-8D58-4C36-8B19-A5711BD61B86}">
      <dgm:prSet/>
      <dgm:spPr/>
      <dgm:t>
        <a:bodyPr/>
        <a:lstStyle/>
        <a:p>
          <a:endParaRPr lang="en-US"/>
        </a:p>
      </dgm:t>
    </dgm:pt>
    <dgm:pt modelId="{A2279F86-456A-4A8A-BB55-3BC0F43BA112}" type="sibTrans" cxnId="{0F5FC032-8D58-4C36-8B19-A5711BD61B86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20A150B-5C88-46CA-8CA0-788D8E133B71}">
      <dgm:prSet/>
      <dgm:spPr/>
      <dgm:t>
        <a:bodyPr/>
        <a:lstStyle/>
        <a:p>
          <a:r>
            <a:rPr lang="en-US" dirty="0"/>
            <a:t>Scope?</a:t>
          </a:r>
        </a:p>
      </dgm:t>
    </dgm:pt>
    <dgm:pt modelId="{8D72BA0D-AA81-4450-A19D-99AE67AFDA37}" type="parTrans" cxnId="{5181BB83-7E4F-44CE-8BA2-5EA2D57EDF4A}">
      <dgm:prSet/>
      <dgm:spPr/>
      <dgm:t>
        <a:bodyPr/>
        <a:lstStyle/>
        <a:p>
          <a:endParaRPr lang="en-US"/>
        </a:p>
      </dgm:t>
    </dgm:pt>
    <dgm:pt modelId="{9DE80CD0-FCC9-4B64-BB8A-1E354DF3A6F0}" type="sibTrans" cxnId="{5181BB83-7E4F-44CE-8BA2-5EA2D57EDF4A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29820C4-8928-4F55-867A-5878C3ACDAD8}">
      <dgm:prSet/>
      <dgm:spPr/>
      <dgm:t>
        <a:bodyPr/>
        <a:lstStyle/>
        <a:p>
          <a:r>
            <a:rPr lang="en-US" dirty="0"/>
            <a:t>Reasonable efforts?  </a:t>
          </a:r>
        </a:p>
      </dgm:t>
    </dgm:pt>
    <dgm:pt modelId="{A1756C87-06DA-4164-8683-6D237B7DF929}" type="parTrans" cxnId="{6744BB5A-1253-4D41-99DC-DC809107A211}">
      <dgm:prSet/>
      <dgm:spPr/>
      <dgm:t>
        <a:bodyPr/>
        <a:lstStyle/>
        <a:p>
          <a:endParaRPr lang="en-US"/>
        </a:p>
      </dgm:t>
    </dgm:pt>
    <dgm:pt modelId="{154B5155-3C3E-4054-B72D-DC1D4BF1F88A}" type="sibTrans" cxnId="{6744BB5A-1253-4D41-99DC-DC809107A211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8DF51EB-8523-4E45-A2DD-855B7E452D51}" type="pres">
      <dgm:prSet presAssocID="{7CFE0C4E-2F60-4645-B5CA-EB73EEC9FD08}" presName="Name0" presStyleCnt="0">
        <dgm:presLayoutVars>
          <dgm:animLvl val="lvl"/>
          <dgm:resizeHandles val="exact"/>
        </dgm:presLayoutVars>
      </dgm:prSet>
      <dgm:spPr/>
    </dgm:pt>
    <dgm:pt modelId="{CF04BDA4-A227-43B5-9CF0-0EB84B371004}" type="pres">
      <dgm:prSet presAssocID="{750DABF3-C094-446E-A69C-73C92A7CFD3C}" presName="compositeNode" presStyleCnt="0">
        <dgm:presLayoutVars>
          <dgm:bulletEnabled val="1"/>
        </dgm:presLayoutVars>
      </dgm:prSet>
      <dgm:spPr/>
    </dgm:pt>
    <dgm:pt modelId="{D6971B3D-0A2A-4D7E-BE03-AE610D9691D3}" type="pres">
      <dgm:prSet presAssocID="{750DABF3-C094-446E-A69C-73C92A7CFD3C}" presName="bgRect" presStyleLbl="bgAccFollowNode1" presStyleIdx="0" presStyleCnt="3"/>
      <dgm:spPr/>
    </dgm:pt>
    <dgm:pt modelId="{3A32F319-E5A5-40F3-924A-C36415B977BB}" type="pres">
      <dgm:prSet presAssocID="{A2279F86-456A-4A8A-BB55-3BC0F43BA112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32115D7F-D52D-4698-9261-619B65FB8A43}" type="pres">
      <dgm:prSet presAssocID="{750DABF3-C094-446E-A69C-73C92A7CFD3C}" presName="bottomLine" presStyleLbl="alignNode1" presStyleIdx="1" presStyleCnt="6">
        <dgm:presLayoutVars/>
      </dgm:prSet>
      <dgm:spPr/>
    </dgm:pt>
    <dgm:pt modelId="{D0FA456E-4473-4410-B053-5B3BA3C375A5}" type="pres">
      <dgm:prSet presAssocID="{750DABF3-C094-446E-A69C-73C92A7CFD3C}" presName="nodeText" presStyleLbl="bgAccFollowNode1" presStyleIdx="0" presStyleCnt="3">
        <dgm:presLayoutVars>
          <dgm:bulletEnabled val="1"/>
        </dgm:presLayoutVars>
      </dgm:prSet>
      <dgm:spPr/>
    </dgm:pt>
    <dgm:pt modelId="{B68F583C-1E51-41EB-8882-9A3FFCC205C7}" type="pres">
      <dgm:prSet presAssocID="{A2279F86-456A-4A8A-BB55-3BC0F43BA112}" presName="sibTrans" presStyleCnt="0"/>
      <dgm:spPr/>
    </dgm:pt>
    <dgm:pt modelId="{E96E7439-C76B-40B6-9B9E-A7D976DEECC2}" type="pres">
      <dgm:prSet presAssocID="{420A150B-5C88-46CA-8CA0-788D8E133B71}" presName="compositeNode" presStyleCnt="0">
        <dgm:presLayoutVars>
          <dgm:bulletEnabled val="1"/>
        </dgm:presLayoutVars>
      </dgm:prSet>
      <dgm:spPr/>
    </dgm:pt>
    <dgm:pt modelId="{A9DB0CDD-0D44-4B79-8079-A4B80AF4C645}" type="pres">
      <dgm:prSet presAssocID="{420A150B-5C88-46CA-8CA0-788D8E133B71}" presName="bgRect" presStyleLbl="bgAccFollowNode1" presStyleIdx="1" presStyleCnt="3"/>
      <dgm:spPr/>
    </dgm:pt>
    <dgm:pt modelId="{5B0F8DE5-0CA4-4D7C-A1C5-D412BDBC4351}" type="pres">
      <dgm:prSet presAssocID="{9DE80CD0-FCC9-4B64-BB8A-1E354DF3A6F0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D847C3E-3193-4877-A422-DB923B3085AC}" type="pres">
      <dgm:prSet presAssocID="{420A150B-5C88-46CA-8CA0-788D8E133B71}" presName="bottomLine" presStyleLbl="alignNode1" presStyleIdx="3" presStyleCnt="6">
        <dgm:presLayoutVars/>
      </dgm:prSet>
      <dgm:spPr/>
    </dgm:pt>
    <dgm:pt modelId="{64DBBFE9-43C4-4925-BBFA-5813CC336CD2}" type="pres">
      <dgm:prSet presAssocID="{420A150B-5C88-46CA-8CA0-788D8E133B71}" presName="nodeText" presStyleLbl="bgAccFollowNode1" presStyleIdx="1" presStyleCnt="3">
        <dgm:presLayoutVars>
          <dgm:bulletEnabled val="1"/>
        </dgm:presLayoutVars>
      </dgm:prSet>
      <dgm:spPr/>
    </dgm:pt>
    <dgm:pt modelId="{B1763814-F96B-4A71-B041-E8BB47B568F2}" type="pres">
      <dgm:prSet presAssocID="{9DE80CD0-FCC9-4B64-BB8A-1E354DF3A6F0}" presName="sibTrans" presStyleCnt="0"/>
      <dgm:spPr/>
    </dgm:pt>
    <dgm:pt modelId="{8790F964-7DC3-492C-AEE3-66A56DB77243}" type="pres">
      <dgm:prSet presAssocID="{729820C4-8928-4F55-867A-5878C3ACDAD8}" presName="compositeNode" presStyleCnt="0">
        <dgm:presLayoutVars>
          <dgm:bulletEnabled val="1"/>
        </dgm:presLayoutVars>
      </dgm:prSet>
      <dgm:spPr/>
    </dgm:pt>
    <dgm:pt modelId="{2E3B7DEC-57F2-48B3-BB71-4D30C0A722F7}" type="pres">
      <dgm:prSet presAssocID="{729820C4-8928-4F55-867A-5878C3ACDAD8}" presName="bgRect" presStyleLbl="bgAccFollowNode1" presStyleIdx="2" presStyleCnt="3"/>
      <dgm:spPr/>
    </dgm:pt>
    <dgm:pt modelId="{C71E37F5-0E72-44F4-A88D-B0179FD247DB}" type="pres">
      <dgm:prSet presAssocID="{154B5155-3C3E-4054-B72D-DC1D4BF1F88A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62F8C5AF-4471-417E-9D53-E0D5DAF9B8D0}" type="pres">
      <dgm:prSet presAssocID="{729820C4-8928-4F55-867A-5878C3ACDAD8}" presName="bottomLine" presStyleLbl="alignNode1" presStyleIdx="5" presStyleCnt="6">
        <dgm:presLayoutVars/>
      </dgm:prSet>
      <dgm:spPr/>
    </dgm:pt>
    <dgm:pt modelId="{786FE1E5-E6FC-4ECE-8642-7BC43B84DB70}" type="pres">
      <dgm:prSet presAssocID="{729820C4-8928-4F55-867A-5878C3ACDAD8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1FCB703-EB30-4D0D-8BDF-80FEF43185F6}" type="presOf" srcId="{420A150B-5C88-46CA-8CA0-788D8E133B71}" destId="{64DBBFE9-43C4-4925-BBFA-5813CC336CD2}" srcOrd="1" destOrd="0" presId="urn:microsoft.com/office/officeart/2016/7/layout/BasicLinearProcessNumbered"/>
    <dgm:cxn modelId="{2948CC09-266D-4726-8D86-3519299C9C0D}" type="presOf" srcId="{729820C4-8928-4F55-867A-5878C3ACDAD8}" destId="{786FE1E5-E6FC-4ECE-8642-7BC43B84DB70}" srcOrd="1" destOrd="0" presId="urn:microsoft.com/office/officeart/2016/7/layout/BasicLinearProcessNumbered"/>
    <dgm:cxn modelId="{0F5FC032-8D58-4C36-8B19-A5711BD61B86}" srcId="{7CFE0C4E-2F60-4645-B5CA-EB73EEC9FD08}" destId="{750DABF3-C094-446E-A69C-73C92A7CFD3C}" srcOrd="0" destOrd="0" parTransId="{01EF2F83-AB47-494E-A6FE-5B81BF6AD659}" sibTransId="{A2279F86-456A-4A8A-BB55-3BC0F43BA112}"/>
    <dgm:cxn modelId="{46602633-9731-4AAC-8D7A-660B12CFBEF2}" type="presOf" srcId="{A2279F86-456A-4A8A-BB55-3BC0F43BA112}" destId="{3A32F319-E5A5-40F3-924A-C36415B977BB}" srcOrd="0" destOrd="0" presId="urn:microsoft.com/office/officeart/2016/7/layout/BasicLinearProcessNumbered"/>
    <dgm:cxn modelId="{AAC82952-460B-49CB-98D3-DFD772328E4A}" type="presOf" srcId="{420A150B-5C88-46CA-8CA0-788D8E133B71}" destId="{A9DB0CDD-0D44-4B79-8079-A4B80AF4C645}" srcOrd="0" destOrd="0" presId="urn:microsoft.com/office/officeart/2016/7/layout/BasicLinearProcessNumbered"/>
    <dgm:cxn modelId="{CF7D8E75-77CE-4DE9-AEF6-D9827C90782D}" type="presOf" srcId="{729820C4-8928-4F55-867A-5878C3ACDAD8}" destId="{2E3B7DEC-57F2-48B3-BB71-4D30C0A722F7}" srcOrd="0" destOrd="0" presId="urn:microsoft.com/office/officeart/2016/7/layout/BasicLinearProcessNumbered"/>
    <dgm:cxn modelId="{71DDC259-F089-4BA2-9DFC-B6B6DE98BDCC}" type="presOf" srcId="{7CFE0C4E-2F60-4645-B5CA-EB73EEC9FD08}" destId="{68DF51EB-8523-4E45-A2DD-855B7E452D51}" srcOrd="0" destOrd="0" presId="urn:microsoft.com/office/officeart/2016/7/layout/BasicLinearProcessNumbered"/>
    <dgm:cxn modelId="{6744BB5A-1253-4D41-99DC-DC809107A211}" srcId="{7CFE0C4E-2F60-4645-B5CA-EB73EEC9FD08}" destId="{729820C4-8928-4F55-867A-5878C3ACDAD8}" srcOrd="2" destOrd="0" parTransId="{A1756C87-06DA-4164-8683-6D237B7DF929}" sibTransId="{154B5155-3C3E-4054-B72D-DC1D4BF1F88A}"/>
    <dgm:cxn modelId="{5181BB83-7E4F-44CE-8BA2-5EA2D57EDF4A}" srcId="{7CFE0C4E-2F60-4645-B5CA-EB73EEC9FD08}" destId="{420A150B-5C88-46CA-8CA0-788D8E133B71}" srcOrd="1" destOrd="0" parTransId="{8D72BA0D-AA81-4450-A19D-99AE67AFDA37}" sibTransId="{9DE80CD0-FCC9-4B64-BB8A-1E354DF3A6F0}"/>
    <dgm:cxn modelId="{C405F883-E34D-4CC0-A9D1-B0E25D304D23}" type="presOf" srcId="{9DE80CD0-FCC9-4B64-BB8A-1E354DF3A6F0}" destId="{5B0F8DE5-0CA4-4D7C-A1C5-D412BDBC4351}" srcOrd="0" destOrd="0" presId="urn:microsoft.com/office/officeart/2016/7/layout/BasicLinearProcessNumbered"/>
    <dgm:cxn modelId="{8CC26FC2-7CE2-4379-BD0E-B82B0BF0850A}" type="presOf" srcId="{154B5155-3C3E-4054-B72D-DC1D4BF1F88A}" destId="{C71E37F5-0E72-44F4-A88D-B0179FD247DB}" srcOrd="0" destOrd="0" presId="urn:microsoft.com/office/officeart/2016/7/layout/BasicLinearProcessNumbered"/>
    <dgm:cxn modelId="{21EBF6C4-DEE9-4485-8928-49C65596FE43}" type="presOf" srcId="{750DABF3-C094-446E-A69C-73C92A7CFD3C}" destId="{D0FA456E-4473-4410-B053-5B3BA3C375A5}" srcOrd="1" destOrd="0" presId="urn:microsoft.com/office/officeart/2016/7/layout/BasicLinearProcessNumbered"/>
    <dgm:cxn modelId="{BD4792FC-CEF2-4B76-A7E9-E1AD41C930F9}" type="presOf" srcId="{750DABF3-C094-446E-A69C-73C92A7CFD3C}" destId="{D6971B3D-0A2A-4D7E-BE03-AE610D9691D3}" srcOrd="0" destOrd="0" presId="urn:microsoft.com/office/officeart/2016/7/layout/BasicLinearProcessNumbered"/>
    <dgm:cxn modelId="{E4DD4190-8303-44DD-9ADB-5A92B7BF4010}" type="presParOf" srcId="{68DF51EB-8523-4E45-A2DD-855B7E452D51}" destId="{CF04BDA4-A227-43B5-9CF0-0EB84B371004}" srcOrd="0" destOrd="0" presId="urn:microsoft.com/office/officeart/2016/7/layout/BasicLinearProcessNumbered"/>
    <dgm:cxn modelId="{933B9E62-D3E4-483E-9839-4DF0836AA611}" type="presParOf" srcId="{CF04BDA4-A227-43B5-9CF0-0EB84B371004}" destId="{D6971B3D-0A2A-4D7E-BE03-AE610D9691D3}" srcOrd="0" destOrd="0" presId="urn:microsoft.com/office/officeart/2016/7/layout/BasicLinearProcessNumbered"/>
    <dgm:cxn modelId="{6DA4F75B-B1CA-4B2D-A845-AEFB636B267E}" type="presParOf" srcId="{CF04BDA4-A227-43B5-9CF0-0EB84B371004}" destId="{3A32F319-E5A5-40F3-924A-C36415B977BB}" srcOrd="1" destOrd="0" presId="urn:microsoft.com/office/officeart/2016/7/layout/BasicLinearProcessNumbered"/>
    <dgm:cxn modelId="{DC31EEBE-4777-4E9C-B39A-47611E78D8B5}" type="presParOf" srcId="{CF04BDA4-A227-43B5-9CF0-0EB84B371004}" destId="{32115D7F-D52D-4698-9261-619B65FB8A43}" srcOrd="2" destOrd="0" presId="urn:microsoft.com/office/officeart/2016/7/layout/BasicLinearProcessNumbered"/>
    <dgm:cxn modelId="{1BE8AD13-727B-4FE8-A5D8-D4E5706BB0DB}" type="presParOf" srcId="{CF04BDA4-A227-43B5-9CF0-0EB84B371004}" destId="{D0FA456E-4473-4410-B053-5B3BA3C375A5}" srcOrd="3" destOrd="0" presId="urn:microsoft.com/office/officeart/2016/7/layout/BasicLinearProcessNumbered"/>
    <dgm:cxn modelId="{4A685471-6B24-48B0-8477-F164D11AA781}" type="presParOf" srcId="{68DF51EB-8523-4E45-A2DD-855B7E452D51}" destId="{B68F583C-1E51-41EB-8882-9A3FFCC205C7}" srcOrd="1" destOrd="0" presId="urn:microsoft.com/office/officeart/2016/7/layout/BasicLinearProcessNumbered"/>
    <dgm:cxn modelId="{4C03E6BA-331F-44BE-B001-B1F7563E9DB4}" type="presParOf" srcId="{68DF51EB-8523-4E45-A2DD-855B7E452D51}" destId="{E96E7439-C76B-40B6-9B9E-A7D976DEECC2}" srcOrd="2" destOrd="0" presId="urn:microsoft.com/office/officeart/2016/7/layout/BasicLinearProcessNumbered"/>
    <dgm:cxn modelId="{BE347319-48DC-46A1-A896-06C5E7401F49}" type="presParOf" srcId="{E96E7439-C76B-40B6-9B9E-A7D976DEECC2}" destId="{A9DB0CDD-0D44-4B79-8079-A4B80AF4C645}" srcOrd="0" destOrd="0" presId="urn:microsoft.com/office/officeart/2016/7/layout/BasicLinearProcessNumbered"/>
    <dgm:cxn modelId="{BEB121D7-C043-4473-B2EC-3EA9D2A7D2AB}" type="presParOf" srcId="{E96E7439-C76B-40B6-9B9E-A7D976DEECC2}" destId="{5B0F8DE5-0CA4-4D7C-A1C5-D412BDBC4351}" srcOrd="1" destOrd="0" presId="urn:microsoft.com/office/officeart/2016/7/layout/BasicLinearProcessNumbered"/>
    <dgm:cxn modelId="{0AC77769-6FD5-4CE5-BD0C-D6DE93630CE5}" type="presParOf" srcId="{E96E7439-C76B-40B6-9B9E-A7D976DEECC2}" destId="{CD847C3E-3193-4877-A422-DB923B3085AC}" srcOrd="2" destOrd="0" presId="urn:microsoft.com/office/officeart/2016/7/layout/BasicLinearProcessNumbered"/>
    <dgm:cxn modelId="{E8F4785C-ABAA-421D-86B7-4CB83563689A}" type="presParOf" srcId="{E96E7439-C76B-40B6-9B9E-A7D976DEECC2}" destId="{64DBBFE9-43C4-4925-BBFA-5813CC336CD2}" srcOrd="3" destOrd="0" presId="urn:microsoft.com/office/officeart/2016/7/layout/BasicLinearProcessNumbered"/>
    <dgm:cxn modelId="{E4D99339-0E6F-4028-A023-613D52A02F05}" type="presParOf" srcId="{68DF51EB-8523-4E45-A2DD-855B7E452D51}" destId="{B1763814-F96B-4A71-B041-E8BB47B568F2}" srcOrd="3" destOrd="0" presId="urn:microsoft.com/office/officeart/2016/7/layout/BasicLinearProcessNumbered"/>
    <dgm:cxn modelId="{B9E0A2EF-90DE-46BB-8D44-E053DE2FF1F3}" type="presParOf" srcId="{68DF51EB-8523-4E45-A2DD-855B7E452D51}" destId="{8790F964-7DC3-492C-AEE3-66A56DB77243}" srcOrd="4" destOrd="0" presId="urn:microsoft.com/office/officeart/2016/7/layout/BasicLinearProcessNumbered"/>
    <dgm:cxn modelId="{9934A9BC-2517-4DAF-B881-0E6AC52308A6}" type="presParOf" srcId="{8790F964-7DC3-492C-AEE3-66A56DB77243}" destId="{2E3B7DEC-57F2-48B3-BB71-4D30C0A722F7}" srcOrd="0" destOrd="0" presId="urn:microsoft.com/office/officeart/2016/7/layout/BasicLinearProcessNumbered"/>
    <dgm:cxn modelId="{C18C43A6-3B3F-4399-AF8E-8FBFDABB0349}" type="presParOf" srcId="{8790F964-7DC3-492C-AEE3-66A56DB77243}" destId="{C71E37F5-0E72-44F4-A88D-B0179FD247DB}" srcOrd="1" destOrd="0" presId="urn:microsoft.com/office/officeart/2016/7/layout/BasicLinearProcessNumbered"/>
    <dgm:cxn modelId="{3F3AE16D-F31B-4010-AB92-AA4E20E6406A}" type="presParOf" srcId="{8790F964-7DC3-492C-AEE3-66A56DB77243}" destId="{62F8C5AF-4471-417E-9D53-E0D5DAF9B8D0}" srcOrd="2" destOrd="0" presId="urn:microsoft.com/office/officeart/2016/7/layout/BasicLinearProcessNumbered"/>
    <dgm:cxn modelId="{A088D8B6-4692-411D-A97F-75312EEFB303}" type="presParOf" srcId="{8790F964-7DC3-492C-AEE3-66A56DB77243}" destId="{786FE1E5-E6FC-4ECE-8642-7BC43B84DB70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FE0C4E-2F60-4645-B5CA-EB73EEC9FD08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50DABF3-C094-446E-A69C-73C92A7CFD3C}">
      <dgm:prSet/>
      <dgm:spPr/>
      <dgm:t>
        <a:bodyPr/>
        <a:lstStyle/>
        <a:p>
          <a:r>
            <a:rPr lang="en-US" dirty="0"/>
            <a:t>Current clients? </a:t>
          </a:r>
        </a:p>
      </dgm:t>
    </dgm:pt>
    <dgm:pt modelId="{01EF2F83-AB47-494E-A6FE-5B81BF6AD659}" type="parTrans" cxnId="{0F5FC032-8D58-4C36-8B19-A5711BD61B86}">
      <dgm:prSet/>
      <dgm:spPr/>
      <dgm:t>
        <a:bodyPr/>
        <a:lstStyle/>
        <a:p>
          <a:endParaRPr lang="en-US"/>
        </a:p>
      </dgm:t>
    </dgm:pt>
    <dgm:pt modelId="{A2279F86-456A-4A8A-BB55-3BC0F43BA112}" type="sibTrans" cxnId="{0F5FC032-8D58-4C36-8B19-A5711BD61B86}">
      <dgm:prSet phldrT="1" phldr="0"/>
      <dgm:spPr/>
      <dgm:t>
        <a:bodyPr/>
        <a:lstStyle/>
        <a:p>
          <a:endParaRPr lang="en-US"/>
        </a:p>
      </dgm:t>
    </dgm:pt>
    <dgm:pt modelId="{420A150B-5C88-46CA-8CA0-788D8E133B71}">
      <dgm:prSet/>
      <dgm:spPr/>
      <dgm:t>
        <a:bodyPr/>
        <a:lstStyle/>
        <a:p>
          <a:r>
            <a:rPr lang="en-US" dirty="0"/>
            <a:t>Former clients?</a:t>
          </a:r>
        </a:p>
      </dgm:t>
    </dgm:pt>
    <dgm:pt modelId="{8D72BA0D-AA81-4450-A19D-99AE67AFDA37}" type="parTrans" cxnId="{5181BB83-7E4F-44CE-8BA2-5EA2D57EDF4A}">
      <dgm:prSet/>
      <dgm:spPr/>
      <dgm:t>
        <a:bodyPr/>
        <a:lstStyle/>
        <a:p>
          <a:endParaRPr lang="en-US"/>
        </a:p>
      </dgm:t>
    </dgm:pt>
    <dgm:pt modelId="{9DE80CD0-FCC9-4B64-BB8A-1E354DF3A6F0}" type="sibTrans" cxnId="{5181BB83-7E4F-44CE-8BA2-5EA2D57EDF4A}">
      <dgm:prSet phldrT="2" phldr="0"/>
      <dgm:spPr/>
      <dgm:t>
        <a:bodyPr/>
        <a:lstStyle/>
        <a:p>
          <a:endParaRPr lang="en-US"/>
        </a:p>
      </dgm:t>
    </dgm:pt>
    <dgm:pt modelId="{729820C4-8928-4F55-867A-5878C3ACDAD8}">
      <dgm:prSet/>
      <dgm:spPr/>
      <dgm:t>
        <a:bodyPr/>
        <a:lstStyle/>
        <a:p>
          <a:r>
            <a:rPr lang="en-US" dirty="0"/>
            <a:t>Imputation?  </a:t>
          </a:r>
        </a:p>
      </dgm:t>
    </dgm:pt>
    <dgm:pt modelId="{A1756C87-06DA-4164-8683-6D237B7DF929}" type="parTrans" cxnId="{6744BB5A-1253-4D41-99DC-DC809107A211}">
      <dgm:prSet/>
      <dgm:spPr/>
      <dgm:t>
        <a:bodyPr/>
        <a:lstStyle/>
        <a:p>
          <a:endParaRPr lang="en-US"/>
        </a:p>
      </dgm:t>
    </dgm:pt>
    <dgm:pt modelId="{154B5155-3C3E-4054-B72D-DC1D4BF1F88A}" type="sibTrans" cxnId="{6744BB5A-1253-4D41-99DC-DC809107A211}">
      <dgm:prSet phldrT="3" phldr="0"/>
      <dgm:spPr/>
      <dgm:t>
        <a:bodyPr/>
        <a:lstStyle/>
        <a:p>
          <a:endParaRPr lang="en-US"/>
        </a:p>
      </dgm:t>
    </dgm:pt>
    <dgm:pt modelId="{F696A038-0FD2-4AFA-BCCF-29500F546D20}" type="pres">
      <dgm:prSet presAssocID="{7CFE0C4E-2F60-4645-B5CA-EB73EEC9FD0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3C19DDA-B975-4E13-81DA-D801A2222221}" type="pres">
      <dgm:prSet presAssocID="{750DABF3-C094-446E-A69C-73C92A7CFD3C}" presName="hierRoot1" presStyleCnt="0"/>
      <dgm:spPr/>
    </dgm:pt>
    <dgm:pt modelId="{921CE07A-CCF5-455D-8C66-919F50A78839}" type="pres">
      <dgm:prSet presAssocID="{750DABF3-C094-446E-A69C-73C92A7CFD3C}" presName="composite" presStyleCnt="0"/>
      <dgm:spPr/>
    </dgm:pt>
    <dgm:pt modelId="{6933373C-A460-4D48-B992-9EE9864FB0AF}" type="pres">
      <dgm:prSet presAssocID="{750DABF3-C094-446E-A69C-73C92A7CFD3C}" presName="background" presStyleLbl="node0" presStyleIdx="0" presStyleCnt="3"/>
      <dgm:spPr/>
    </dgm:pt>
    <dgm:pt modelId="{9F2E2042-23A5-4F41-A1C2-13365C7DF93C}" type="pres">
      <dgm:prSet presAssocID="{750DABF3-C094-446E-A69C-73C92A7CFD3C}" presName="text" presStyleLbl="fgAcc0" presStyleIdx="0" presStyleCnt="3">
        <dgm:presLayoutVars>
          <dgm:chPref val="3"/>
        </dgm:presLayoutVars>
      </dgm:prSet>
      <dgm:spPr/>
    </dgm:pt>
    <dgm:pt modelId="{8C49983F-17A0-444F-B5FB-D34AF52C46A5}" type="pres">
      <dgm:prSet presAssocID="{750DABF3-C094-446E-A69C-73C92A7CFD3C}" presName="hierChild2" presStyleCnt="0"/>
      <dgm:spPr/>
    </dgm:pt>
    <dgm:pt modelId="{2FE004A9-1F1F-4049-939A-2683BAEE383E}" type="pres">
      <dgm:prSet presAssocID="{420A150B-5C88-46CA-8CA0-788D8E133B71}" presName="hierRoot1" presStyleCnt="0"/>
      <dgm:spPr/>
    </dgm:pt>
    <dgm:pt modelId="{5FEAA894-AB12-4D2E-9678-202F090DB83C}" type="pres">
      <dgm:prSet presAssocID="{420A150B-5C88-46CA-8CA0-788D8E133B71}" presName="composite" presStyleCnt="0"/>
      <dgm:spPr/>
    </dgm:pt>
    <dgm:pt modelId="{C83E5C41-3667-4C0B-AD4C-AE20853F0EE2}" type="pres">
      <dgm:prSet presAssocID="{420A150B-5C88-46CA-8CA0-788D8E133B71}" presName="background" presStyleLbl="node0" presStyleIdx="1" presStyleCnt="3"/>
      <dgm:spPr/>
    </dgm:pt>
    <dgm:pt modelId="{8552C696-A317-4648-AA12-05C2DDEC45F1}" type="pres">
      <dgm:prSet presAssocID="{420A150B-5C88-46CA-8CA0-788D8E133B71}" presName="text" presStyleLbl="fgAcc0" presStyleIdx="1" presStyleCnt="3">
        <dgm:presLayoutVars>
          <dgm:chPref val="3"/>
        </dgm:presLayoutVars>
      </dgm:prSet>
      <dgm:spPr/>
    </dgm:pt>
    <dgm:pt modelId="{70F9423A-E10C-49C8-A21D-C613C82830A5}" type="pres">
      <dgm:prSet presAssocID="{420A150B-5C88-46CA-8CA0-788D8E133B71}" presName="hierChild2" presStyleCnt="0"/>
      <dgm:spPr/>
    </dgm:pt>
    <dgm:pt modelId="{B6153365-9305-4076-AA89-7528FC58E3D2}" type="pres">
      <dgm:prSet presAssocID="{729820C4-8928-4F55-867A-5878C3ACDAD8}" presName="hierRoot1" presStyleCnt="0"/>
      <dgm:spPr/>
    </dgm:pt>
    <dgm:pt modelId="{1ECC129E-BC71-4F83-A9F8-EDEB9A5C6AAB}" type="pres">
      <dgm:prSet presAssocID="{729820C4-8928-4F55-867A-5878C3ACDAD8}" presName="composite" presStyleCnt="0"/>
      <dgm:spPr/>
    </dgm:pt>
    <dgm:pt modelId="{B0BB64AD-6005-4775-ADF0-5DBBB72D9014}" type="pres">
      <dgm:prSet presAssocID="{729820C4-8928-4F55-867A-5878C3ACDAD8}" presName="background" presStyleLbl="node0" presStyleIdx="2" presStyleCnt="3"/>
      <dgm:spPr/>
    </dgm:pt>
    <dgm:pt modelId="{81913CA3-FA5A-407D-896D-F15D53219798}" type="pres">
      <dgm:prSet presAssocID="{729820C4-8928-4F55-867A-5878C3ACDAD8}" presName="text" presStyleLbl="fgAcc0" presStyleIdx="2" presStyleCnt="3">
        <dgm:presLayoutVars>
          <dgm:chPref val="3"/>
        </dgm:presLayoutVars>
      </dgm:prSet>
      <dgm:spPr/>
    </dgm:pt>
    <dgm:pt modelId="{B513F631-7397-4E0A-9159-D3D46DB22AA3}" type="pres">
      <dgm:prSet presAssocID="{729820C4-8928-4F55-867A-5878C3ACDAD8}" presName="hierChild2" presStyleCnt="0"/>
      <dgm:spPr/>
    </dgm:pt>
  </dgm:ptLst>
  <dgm:cxnLst>
    <dgm:cxn modelId="{F3A7AE19-5164-4D40-8605-F35BBF6D28D4}" type="presOf" srcId="{729820C4-8928-4F55-867A-5878C3ACDAD8}" destId="{81913CA3-FA5A-407D-896D-F15D53219798}" srcOrd="0" destOrd="0" presId="urn:microsoft.com/office/officeart/2005/8/layout/hierarchy1"/>
    <dgm:cxn modelId="{0F5FC032-8D58-4C36-8B19-A5711BD61B86}" srcId="{7CFE0C4E-2F60-4645-B5CA-EB73EEC9FD08}" destId="{750DABF3-C094-446E-A69C-73C92A7CFD3C}" srcOrd="0" destOrd="0" parTransId="{01EF2F83-AB47-494E-A6FE-5B81BF6AD659}" sibTransId="{A2279F86-456A-4A8A-BB55-3BC0F43BA112}"/>
    <dgm:cxn modelId="{6744BB5A-1253-4D41-99DC-DC809107A211}" srcId="{7CFE0C4E-2F60-4645-B5CA-EB73EEC9FD08}" destId="{729820C4-8928-4F55-867A-5878C3ACDAD8}" srcOrd="2" destOrd="0" parTransId="{A1756C87-06DA-4164-8683-6D237B7DF929}" sibTransId="{154B5155-3C3E-4054-B72D-DC1D4BF1F88A}"/>
    <dgm:cxn modelId="{F4D4BD7C-029B-4B57-8DFE-54D1204FDF85}" type="presOf" srcId="{420A150B-5C88-46CA-8CA0-788D8E133B71}" destId="{8552C696-A317-4648-AA12-05C2DDEC45F1}" srcOrd="0" destOrd="0" presId="urn:microsoft.com/office/officeart/2005/8/layout/hierarchy1"/>
    <dgm:cxn modelId="{5181BB83-7E4F-44CE-8BA2-5EA2D57EDF4A}" srcId="{7CFE0C4E-2F60-4645-B5CA-EB73EEC9FD08}" destId="{420A150B-5C88-46CA-8CA0-788D8E133B71}" srcOrd="1" destOrd="0" parTransId="{8D72BA0D-AA81-4450-A19D-99AE67AFDA37}" sibTransId="{9DE80CD0-FCC9-4B64-BB8A-1E354DF3A6F0}"/>
    <dgm:cxn modelId="{040829B0-F50B-49DC-8566-5A5E3D19F11D}" type="presOf" srcId="{7CFE0C4E-2F60-4645-B5CA-EB73EEC9FD08}" destId="{F696A038-0FD2-4AFA-BCCF-29500F546D20}" srcOrd="0" destOrd="0" presId="urn:microsoft.com/office/officeart/2005/8/layout/hierarchy1"/>
    <dgm:cxn modelId="{89D036D2-F99D-4D52-8E73-4234322DA1C6}" type="presOf" srcId="{750DABF3-C094-446E-A69C-73C92A7CFD3C}" destId="{9F2E2042-23A5-4F41-A1C2-13365C7DF93C}" srcOrd="0" destOrd="0" presId="urn:microsoft.com/office/officeart/2005/8/layout/hierarchy1"/>
    <dgm:cxn modelId="{36BEC860-21C6-479F-A040-ACF173EA164D}" type="presParOf" srcId="{F696A038-0FD2-4AFA-BCCF-29500F546D20}" destId="{E3C19DDA-B975-4E13-81DA-D801A2222221}" srcOrd="0" destOrd="0" presId="urn:microsoft.com/office/officeart/2005/8/layout/hierarchy1"/>
    <dgm:cxn modelId="{87B6CB3D-5C61-4930-A922-A443B1484C40}" type="presParOf" srcId="{E3C19DDA-B975-4E13-81DA-D801A2222221}" destId="{921CE07A-CCF5-455D-8C66-919F50A78839}" srcOrd="0" destOrd="0" presId="urn:microsoft.com/office/officeart/2005/8/layout/hierarchy1"/>
    <dgm:cxn modelId="{707BD4C5-8B4C-4AFD-81B1-72149A5B4A20}" type="presParOf" srcId="{921CE07A-CCF5-455D-8C66-919F50A78839}" destId="{6933373C-A460-4D48-B992-9EE9864FB0AF}" srcOrd="0" destOrd="0" presId="urn:microsoft.com/office/officeart/2005/8/layout/hierarchy1"/>
    <dgm:cxn modelId="{B28BCDE2-6F8D-4AC8-96B7-E8FEFD195F34}" type="presParOf" srcId="{921CE07A-CCF5-455D-8C66-919F50A78839}" destId="{9F2E2042-23A5-4F41-A1C2-13365C7DF93C}" srcOrd="1" destOrd="0" presId="urn:microsoft.com/office/officeart/2005/8/layout/hierarchy1"/>
    <dgm:cxn modelId="{1A01D618-CE0E-422D-AA38-8CE9179BA0BB}" type="presParOf" srcId="{E3C19DDA-B975-4E13-81DA-D801A2222221}" destId="{8C49983F-17A0-444F-B5FB-D34AF52C46A5}" srcOrd="1" destOrd="0" presId="urn:microsoft.com/office/officeart/2005/8/layout/hierarchy1"/>
    <dgm:cxn modelId="{E8AE082B-CC47-41E9-8852-38D815535DC2}" type="presParOf" srcId="{F696A038-0FD2-4AFA-BCCF-29500F546D20}" destId="{2FE004A9-1F1F-4049-939A-2683BAEE383E}" srcOrd="1" destOrd="0" presId="urn:microsoft.com/office/officeart/2005/8/layout/hierarchy1"/>
    <dgm:cxn modelId="{05CB6AA1-0DA9-40A5-A83F-0F909B724444}" type="presParOf" srcId="{2FE004A9-1F1F-4049-939A-2683BAEE383E}" destId="{5FEAA894-AB12-4D2E-9678-202F090DB83C}" srcOrd="0" destOrd="0" presId="urn:microsoft.com/office/officeart/2005/8/layout/hierarchy1"/>
    <dgm:cxn modelId="{A0F3E6C6-C9E1-4FC6-A28F-FCF6E1E4F5C7}" type="presParOf" srcId="{5FEAA894-AB12-4D2E-9678-202F090DB83C}" destId="{C83E5C41-3667-4C0B-AD4C-AE20853F0EE2}" srcOrd="0" destOrd="0" presId="urn:microsoft.com/office/officeart/2005/8/layout/hierarchy1"/>
    <dgm:cxn modelId="{3E496398-F31E-43CA-AD54-09BC851450FE}" type="presParOf" srcId="{5FEAA894-AB12-4D2E-9678-202F090DB83C}" destId="{8552C696-A317-4648-AA12-05C2DDEC45F1}" srcOrd="1" destOrd="0" presId="urn:microsoft.com/office/officeart/2005/8/layout/hierarchy1"/>
    <dgm:cxn modelId="{F7357A48-CE70-4803-82F9-78B028158FD5}" type="presParOf" srcId="{2FE004A9-1F1F-4049-939A-2683BAEE383E}" destId="{70F9423A-E10C-49C8-A21D-C613C82830A5}" srcOrd="1" destOrd="0" presId="urn:microsoft.com/office/officeart/2005/8/layout/hierarchy1"/>
    <dgm:cxn modelId="{E8165F4A-A712-48A3-B3C1-10524CFB76AA}" type="presParOf" srcId="{F696A038-0FD2-4AFA-BCCF-29500F546D20}" destId="{B6153365-9305-4076-AA89-7528FC58E3D2}" srcOrd="2" destOrd="0" presId="urn:microsoft.com/office/officeart/2005/8/layout/hierarchy1"/>
    <dgm:cxn modelId="{0A2315F3-1C17-448C-B741-3F27DB338F8D}" type="presParOf" srcId="{B6153365-9305-4076-AA89-7528FC58E3D2}" destId="{1ECC129E-BC71-4F83-A9F8-EDEB9A5C6AAB}" srcOrd="0" destOrd="0" presId="urn:microsoft.com/office/officeart/2005/8/layout/hierarchy1"/>
    <dgm:cxn modelId="{C32E9342-6B79-48F5-AE93-848B33693094}" type="presParOf" srcId="{1ECC129E-BC71-4F83-A9F8-EDEB9A5C6AAB}" destId="{B0BB64AD-6005-4775-ADF0-5DBBB72D9014}" srcOrd="0" destOrd="0" presId="urn:microsoft.com/office/officeart/2005/8/layout/hierarchy1"/>
    <dgm:cxn modelId="{7C05D0DB-2B84-476C-9E9D-300135DD9FEE}" type="presParOf" srcId="{1ECC129E-BC71-4F83-A9F8-EDEB9A5C6AAB}" destId="{81913CA3-FA5A-407D-896D-F15D53219798}" srcOrd="1" destOrd="0" presId="urn:microsoft.com/office/officeart/2005/8/layout/hierarchy1"/>
    <dgm:cxn modelId="{370C085D-24EA-4C84-AD0C-93F6504C22E9}" type="presParOf" srcId="{B6153365-9305-4076-AA89-7528FC58E3D2}" destId="{B513F631-7397-4E0A-9159-D3D46DB22AA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FE0C4E-2F60-4645-B5CA-EB73EEC9FD08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0DABF3-C094-446E-A69C-73C92A7CFD3C}">
      <dgm:prSet/>
      <dgm:spPr/>
      <dgm:t>
        <a:bodyPr/>
        <a:lstStyle/>
        <a:p>
          <a:r>
            <a:rPr lang="en-US" dirty="0"/>
            <a:t>Definition? </a:t>
          </a:r>
        </a:p>
      </dgm:t>
    </dgm:pt>
    <dgm:pt modelId="{01EF2F83-AB47-494E-A6FE-5B81BF6AD659}" type="parTrans" cxnId="{0F5FC032-8D58-4C36-8B19-A5711BD61B86}">
      <dgm:prSet/>
      <dgm:spPr/>
      <dgm:t>
        <a:bodyPr/>
        <a:lstStyle/>
        <a:p>
          <a:endParaRPr lang="en-US"/>
        </a:p>
      </dgm:t>
    </dgm:pt>
    <dgm:pt modelId="{A2279F86-456A-4A8A-BB55-3BC0F43BA112}" type="sibTrans" cxnId="{0F5FC032-8D58-4C36-8B19-A5711BD61B86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420A150B-5C88-46CA-8CA0-788D8E133B71}">
      <dgm:prSet/>
      <dgm:spPr/>
      <dgm:t>
        <a:bodyPr/>
        <a:lstStyle/>
        <a:p>
          <a:r>
            <a:rPr lang="en-US" dirty="0"/>
            <a:t>Changes to the law?</a:t>
          </a:r>
        </a:p>
      </dgm:t>
    </dgm:pt>
    <dgm:pt modelId="{8D72BA0D-AA81-4450-A19D-99AE67AFDA37}" type="parTrans" cxnId="{5181BB83-7E4F-44CE-8BA2-5EA2D57EDF4A}">
      <dgm:prSet/>
      <dgm:spPr/>
      <dgm:t>
        <a:bodyPr/>
        <a:lstStyle/>
        <a:p>
          <a:endParaRPr lang="en-US"/>
        </a:p>
      </dgm:t>
    </dgm:pt>
    <dgm:pt modelId="{9DE80CD0-FCC9-4B64-BB8A-1E354DF3A6F0}" type="sibTrans" cxnId="{5181BB83-7E4F-44CE-8BA2-5EA2D57EDF4A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729820C4-8928-4F55-867A-5878C3ACDAD8}">
      <dgm:prSet/>
      <dgm:spPr/>
      <dgm:t>
        <a:bodyPr/>
        <a:lstStyle/>
        <a:p>
          <a:r>
            <a:rPr lang="en-US" dirty="0"/>
            <a:t>Defensive posture?  </a:t>
          </a:r>
        </a:p>
      </dgm:t>
    </dgm:pt>
    <dgm:pt modelId="{A1756C87-06DA-4164-8683-6D237B7DF929}" type="parTrans" cxnId="{6744BB5A-1253-4D41-99DC-DC809107A211}">
      <dgm:prSet/>
      <dgm:spPr/>
      <dgm:t>
        <a:bodyPr/>
        <a:lstStyle/>
        <a:p>
          <a:endParaRPr lang="en-US"/>
        </a:p>
      </dgm:t>
    </dgm:pt>
    <dgm:pt modelId="{154B5155-3C3E-4054-B72D-DC1D4BF1F88A}" type="sibTrans" cxnId="{6744BB5A-1253-4D41-99DC-DC809107A211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8DF51EB-8523-4E45-A2DD-855B7E452D51}" type="pres">
      <dgm:prSet presAssocID="{7CFE0C4E-2F60-4645-B5CA-EB73EEC9FD08}" presName="Name0" presStyleCnt="0">
        <dgm:presLayoutVars>
          <dgm:animLvl val="lvl"/>
          <dgm:resizeHandles val="exact"/>
        </dgm:presLayoutVars>
      </dgm:prSet>
      <dgm:spPr/>
    </dgm:pt>
    <dgm:pt modelId="{CF04BDA4-A227-43B5-9CF0-0EB84B371004}" type="pres">
      <dgm:prSet presAssocID="{750DABF3-C094-446E-A69C-73C92A7CFD3C}" presName="compositeNode" presStyleCnt="0">
        <dgm:presLayoutVars>
          <dgm:bulletEnabled val="1"/>
        </dgm:presLayoutVars>
      </dgm:prSet>
      <dgm:spPr/>
    </dgm:pt>
    <dgm:pt modelId="{D6971B3D-0A2A-4D7E-BE03-AE610D9691D3}" type="pres">
      <dgm:prSet presAssocID="{750DABF3-C094-446E-A69C-73C92A7CFD3C}" presName="bgRect" presStyleLbl="bgAccFollowNode1" presStyleIdx="0" presStyleCnt="3"/>
      <dgm:spPr/>
    </dgm:pt>
    <dgm:pt modelId="{3A32F319-E5A5-40F3-924A-C36415B977BB}" type="pres">
      <dgm:prSet presAssocID="{A2279F86-456A-4A8A-BB55-3BC0F43BA112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32115D7F-D52D-4698-9261-619B65FB8A43}" type="pres">
      <dgm:prSet presAssocID="{750DABF3-C094-446E-A69C-73C92A7CFD3C}" presName="bottomLine" presStyleLbl="alignNode1" presStyleIdx="1" presStyleCnt="6">
        <dgm:presLayoutVars/>
      </dgm:prSet>
      <dgm:spPr/>
    </dgm:pt>
    <dgm:pt modelId="{D0FA456E-4473-4410-B053-5B3BA3C375A5}" type="pres">
      <dgm:prSet presAssocID="{750DABF3-C094-446E-A69C-73C92A7CFD3C}" presName="nodeText" presStyleLbl="bgAccFollowNode1" presStyleIdx="0" presStyleCnt="3">
        <dgm:presLayoutVars>
          <dgm:bulletEnabled val="1"/>
        </dgm:presLayoutVars>
      </dgm:prSet>
      <dgm:spPr/>
    </dgm:pt>
    <dgm:pt modelId="{B68F583C-1E51-41EB-8882-9A3FFCC205C7}" type="pres">
      <dgm:prSet presAssocID="{A2279F86-456A-4A8A-BB55-3BC0F43BA112}" presName="sibTrans" presStyleCnt="0"/>
      <dgm:spPr/>
    </dgm:pt>
    <dgm:pt modelId="{E96E7439-C76B-40B6-9B9E-A7D976DEECC2}" type="pres">
      <dgm:prSet presAssocID="{420A150B-5C88-46CA-8CA0-788D8E133B71}" presName="compositeNode" presStyleCnt="0">
        <dgm:presLayoutVars>
          <dgm:bulletEnabled val="1"/>
        </dgm:presLayoutVars>
      </dgm:prSet>
      <dgm:spPr/>
    </dgm:pt>
    <dgm:pt modelId="{A9DB0CDD-0D44-4B79-8079-A4B80AF4C645}" type="pres">
      <dgm:prSet presAssocID="{420A150B-5C88-46CA-8CA0-788D8E133B71}" presName="bgRect" presStyleLbl="bgAccFollowNode1" presStyleIdx="1" presStyleCnt="3"/>
      <dgm:spPr/>
    </dgm:pt>
    <dgm:pt modelId="{5B0F8DE5-0CA4-4D7C-A1C5-D412BDBC4351}" type="pres">
      <dgm:prSet presAssocID="{9DE80CD0-FCC9-4B64-BB8A-1E354DF3A6F0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CD847C3E-3193-4877-A422-DB923B3085AC}" type="pres">
      <dgm:prSet presAssocID="{420A150B-5C88-46CA-8CA0-788D8E133B71}" presName="bottomLine" presStyleLbl="alignNode1" presStyleIdx="3" presStyleCnt="6">
        <dgm:presLayoutVars/>
      </dgm:prSet>
      <dgm:spPr/>
    </dgm:pt>
    <dgm:pt modelId="{64DBBFE9-43C4-4925-BBFA-5813CC336CD2}" type="pres">
      <dgm:prSet presAssocID="{420A150B-5C88-46CA-8CA0-788D8E133B71}" presName="nodeText" presStyleLbl="bgAccFollowNode1" presStyleIdx="1" presStyleCnt="3">
        <dgm:presLayoutVars>
          <dgm:bulletEnabled val="1"/>
        </dgm:presLayoutVars>
      </dgm:prSet>
      <dgm:spPr/>
    </dgm:pt>
    <dgm:pt modelId="{B1763814-F96B-4A71-B041-E8BB47B568F2}" type="pres">
      <dgm:prSet presAssocID="{9DE80CD0-FCC9-4B64-BB8A-1E354DF3A6F0}" presName="sibTrans" presStyleCnt="0"/>
      <dgm:spPr/>
    </dgm:pt>
    <dgm:pt modelId="{8790F964-7DC3-492C-AEE3-66A56DB77243}" type="pres">
      <dgm:prSet presAssocID="{729820C4-8928-4F55-867A-5878C3ACDAD8}" presName="compositeNode" presStyleCnt="0">
        <dgm:presLayoutVars>
          <dgm:bulletEnabled val="1"/>
        </dgm:presLayoutVars>
      </dgm:prSet>
      <dgm:spPr/>
    </dgm:pt>
    <dgm:pt modelId="{2E3B7DEC-57F2-48B3-BB71-4D30C0A722F7}" type="pres">
      <dgm:prSet presAssocID="{729820C4-8928-4F55-867A-5878C3ACDAD8}" presName="bgRect" presStyleLbl="bgAccFollowNode1" presStyleIdx="2" presStyleCnt="3"/>
      <dgm:spPr/>
    </dgm:pt>
    <dgm:pt modelId="{C71E37F5-0E72-44F4-A88D-B0179FD247DB}" type="pres">
      <dgm:prSet presAssocID="{154B5155-3C3E-4054-B72D-DC1D4BF1F88A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62F8C5AF-4471-417E-9D53-E0D5DAF9B8D0}" type="pres">
      <dgm:prSet presAssocID="{729820C4-8928-4F55-867A-5878C3ACDAD8}" presName="bottomLine" presStyleLbl="alignNode1" presStyleIdx="5" presStyleCnt="6">
        <dgm:presLayoutVars/>
      </dgm:prSet>
      <dgm:spPr/>
    </dgm:pt>
    <dgm:pt modelId="{786FE1E5-E6FC-4ECE-8642-7BC43B84DB70}" type="pres">
      <dgm:prSet presAssocID="{729820C4-8928-4F55-867A-5878C3ACDAD8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81FCB703-EB30-4D0D-8BDF-80FEF43185F6}" type="presOf" srcId="{420A150B-5C88-46CA-8CA0-788D8E133B71}" destId="{64DBBFE9-43C4-4925-BBFA-5813CC336CD2}" srcOrd="1" destOrd="0" presId="urn:microsoft.com/office/officeart/2016/7/layout/BasicLinearProcessNumbered"/>
    <dgm:cxn modelId="{2948CC09-266D-4726-8D86-3519299C9C0D}" type="presOf" srcId="{729820C4-8928-4F55-867A-5878C3ACDAD8}" destId="{786FE1E5-E6FC-4ECE-8642-7BC43B84DB70}" srcOrd="1" destOrd="0" presId="urn:microsoft.com/office/officeart/2016/7/layout/BasicLinearProcessNumbered"/>
    <dgm:cxn modelId="{0F5FC032-8D58-4C36-8B19-A5711BD61B86}" srcId="{7CFE0C4E-2F60-4645-B5CA-EB73EEC9FD08}" destId="{750DABF3-C094-446E-A69C-73C92A7CFD3C}" srcOrd="0" destOrd="0" parTransId="{01EF2F83-AB47-494E-A6FE-5B81BF6AD659}" sibTransId="{A2279F86-456A-4A8A-BB55-3BC0F43BA112}"/>
    <dgm:cxn modelId="{46602633-9731-4AAC-8D7A-660B12CFBEF2}" type="presOf" srcId="{A2279F86-456A-4A8A-BB55-3BC0F43BA112}" destId="{3A32F319-E5A5-40F3-924A-C36415B977BB}" srcOrd="0" destOrd="0" presId="urn:microsoft.com/office/officeart/2016/7/layout/BasicLinearProcessNumbered"/>
    <dgm:cxn modelId="{AAC82952-460B-49CB-98D3-DFD772328E4A}" type="presOf" srcId="{420A150B-5C88-46CA-8CA0-788D8E133B71}" destId="{A9DB0CDD-0D44-4B79-8079-A4B80AF4C645}" srcOrd="0" destOrd="0" presId="urn:microsoft.com/office/officeart/2016/7/layout/BasicLinearProcessNumbered"/>
    <dgm:cxn modelId="{CF7D8E75-77CE-4DE9-AEF6-D9827C90782D}" type="presOf" srcId="{729820C4-8928-4F55-867A-5878C3ACDAD8}" destId="{2E3B7DEC-57F2-48B3-BB71-4D30C0A722F7}" srcOrd="0" destOrd="0" presId="urn:microsoft.com/office/officeart/2016/7/layout/BasicLinearProcessNumbered"/>
    <dgm:cxn modelId="{71DDC259-F089-4BA2-9DFC-B6B6DE98BDCC}" type="presOf" srcId="{7CFE0C4E-2F60-4645-B5CA-EB73EEC9FD08}" destId="{68DF51EB-8523-4E45-A2DD-855B7E452D51}" srcOrd="0" destOrd="0" presId="urn:microsoft.com/office/officeart/2016/7/layout/BasicLinearProcessNumbered"/>
    <dgm:cxn modelId="{6744BB5A-1253-4D41-99DC-DC809107A211}" srcId="{7CFE0C4E-2F60-4645-B5CA-EB73EEC9FD08}" destId="{729820C4-8928-4F55-867A-5878C3ACDAD8}" srcOrd="2" destOrd="0" parTransId="{A1756C87-06DA-4164-8683-6D237B7DF929}" sibTransId="{154B5155-3C3E-4054-B72D-DC1D4BF1F88A}"/>
    <dgm:cxn modelId="{5181BB83-7E4F-44CE-8BA2-5EA2D57EDF4A}" srcId="{7CFE0C4E-2F60-4645-B5CA-EB73EEC9FD08}" destId="{420A150B-5C88-46CA-8CA0-788D8E133B71}" srcOrd="1" destOrd="0" parTransId="{8D72BA0D-AA81-4450-A19D-99AE67AFDA37}" sibTransId="{9DE80CD0-FCC9-4B64-BB8A-1E354DF3A6F0}"/>
    <dgm:cxn modelId="{C405F883-E34D-4CC0-A9D1-B0E25D304D23}" type="presOf" srcId="{9DE80CD0-FCC9-4B64-BB8A-1E354DF3A6F0}" destId="{5B0F8DE5-0CA4-4D7C-A1C5-D412BDBC4351}" srcOrd="0" destOrd="0" presId="urn:microsoft.com/office/officeart/2016/7/layout/BasicLinearProcessNumbered"/>
    <dgm:cxn modelId="{8CC26FC2-7CE2-4379-BD0E-B82B0BF0850A}" type="presOf" srcId="{154B5155-3C3E-4054-B72D-DC1D4BF1F88A}" destId="{C71E37F5-0E72-44F4-A88D-B0179FD247DB}" srcOrd="0" destOrd="0" presId="urn:microsoft.com/office/officeart/2016/7/layout/BasicLinearProcessNumbered"/>
    <dgm:cxn modelId="{21EBF6C4-DEE9-4485-8928-49C65596FE43}" type="presOf" srcId="{750DABF3-C094-446E-A69C-73C92A7CFD3C}" destId="{D0FA456E-4473-4410-B053-5B3BA3C375A5}" srcOrd="1" destOrd="0" presId="urn:microsoft.com/office/officeart/2016/7/layout/BasicLinearProcessNumbered"/>
    <dgm:cxn modelId="{BD4792FC-CEF2-4B76-A7E9-E1AD41C930F9}" type="presOf" srcId="{750DABF3-C094-446E-A69C-73C92A7CFD3C}" destId="{D6971B3D-0A2A-4D7E-BE03-AE610D9691D3}" srcOrd="0" destOrd="0" presId="urn:microsoft.com/office/officeart/2016/7/layout/BasicLinearProcessNumbered"/>
    <dgm:cxn modelId="{E4DD4190-8303-44DD-9ADB-5A92B7BF4010}" type="presParOf" srcId="{68DF51EB-8523-4E45-A2DD-855B7E452D51}" destId="{CF04BDA4-A227-43B5-9CF0-0EB84B371004}" srcOrd="0" destOrd="0" presId="urn:microsoft.com/office/officeart/2016/7/layout/BasicLinearProcessNumbered"/>
    <dgm:cxn modelId="{933B9E62-D3E4-483E-9839-4DF0836AA611}" type="presParOf" srcId="{CF04BDA4-A227-43B5-9CF0-0EB84B371004}" destId="{D6971B3D-0A2A-4D7E-BE03-AE610D9691D3}" srcOrd="0" destOrd="0" presId="urn:microsoft.com/office/officeart/2016/7/layout/BasicLinearProcessNumbered"/>
    <dgm:cxn modelId="{6DA4F75B-B1CA-4B2D-A845-AEFB636B267E}" type="presParOf" srcId="{CF04BDA4-A227-43B5-9CF0-0EB84B371004}" destId="{3A32F319-E5A5-40F3-924A-C36415B977BB}" srcOrd="1" destOrd="0" presId="urn:microsoft.com/office/officeart/2016/7/layout/BasicLinearProcessNumbered"/>
    <dgm:cxn modelId="{DC31EEBE-4777-4E9C-B39A-47611E78D8B5}" type="presParOf" srcId="{CF04BDA4-A227-43B5-9CF0-0EB84B371004}" destId="{32115D7F-D52D-4698-9261-619B65FB8A43}" srcOrd="2" destOrd="0" presId="urn:microsoft.com/office/officeart/2016/7/layout/BasicLinearProcessNumbered"/>
    <dgm:cxn modelId="{1BE8AD13-727B-4FE8-A5D8-D4E5706BB0DB}" type="presParOf" srcId="{CF04BDA4-A227-43B5-9CF0-0EB84B371004}" destId="{D0FA456E-4473-4410-B053-5B3BA3C375A5}" srcOrd="3" destOrd="0" presId="urn:microsoft.com/office/officeart/2016/7/layout/BasicLinearProcessNumbered"/>
    <dgm:cxn modelId="{4A685471-6B24-48B0-8477-F164D11AA781}" type="presParOf" srcId="{68DF51EB-8523-4E45-A2DD-855B7E452D51}" destId="{B68F583C-1E51-41EB-8882-9A3FFCC205C7}" srcOrd="1" destOrd="0" presId="urn:microsoft.com/office/officeart/2016/7/layout/BasicLinearProcessNumbered"/>
    <dgm:cxn modelId="{4C03E6BA-331F-44BE-B001-B1F7563E9DB4}" type="presParOf" srcId="{68DF51EB-8523-4E45-A2DD-855B7E452D51}" destId="{E96E7439-C76B-40B6-9B9E-A7D976DEECC2}" srcOrd="2" destOrd="0" presId="urn:microsoft.com/office/officeart/2016/7/layout/BasicLinearProcessNumbered"/>
    <dgm:cxn modelId="{BE347319-48DC-46A1-A896-06C5E7401F49}" type="presParOf" srcId="{E96E7439-C76B-40B6-9B9E-A7D976DEECC2}" destId="{A9DB0CDD-0D44-4B79-8079-A4B80AF4C645}" srcOrd="0" destOrd="0" presId="urn:microsoft.com/office/officeart/2016/7/layout/BasicLinearProcessNumbered"/>
    <dgm:cxn modelId="{BEB121D7-C043-4473-B2EC-3EA9D2A7D2AB}" type="presParOf" srcId="{E96E7439-C76B-40B6-9B9E-A7D976DEECC2}" destId="{5B0F8DE5-0CA4-4D7C-A1C5-D412BDBC4351}" srcOrd="1" destOrd="0" presId="urn:microsoft.com/office/officeart/2016/7/layout/BasicLinearProcessNumbered"/>
    <dgm:cxn modelId="{0AC77769-6FD5-4CE5-BD0C-D6DE93630CE5}" type="presParOf" srcId="{E96E7439-C76B-40B6-9B9E-A7D976DEECC2}" destId="{CD847C3E-3193-4877-A422-DB923B3085AC}" srcOrd="2" destOrd="0" presId="urn:microsoft.com/office/officeart/2016/7/layout/BasicLinearProcessNumbered"/>
    <dgm:cxn modelId="{E8F4785C-ABAA-421D-86B7-4CB83563689A}" type="presParOf" srcId="{E96E7439-C76B-40B6-9B9E-A7D976DEECC2}" destId="{64DBBFE9-43C4-4925-BBFA-5813CC336CD2}" srcOrd="3" destOrd="0" presId="urn:microsoft.com/office/officeart/2016/7/layout/BasicLinearProcessNumbered"/>
    <dgm:cxn modelId="{E4D99339-0E6F-4028-A023-613D52A02F05}" type="presParOf" srcId="{68DF51EB-8523-4E45-A2DD-855B7E452D51}" destId="{B1763814-F96B-4A71-B041-E8BB47B568F2}" srcOrd="3" destOrd="0" presId="urn:microsoft.com/office/officeart/2016/7/layout/BasicLinearProcessNumbered"/>
    <dgm:cxn modelId="{B9E0A2EF-90DE-46BB-8D44-E053DE2FF1F3}" type="presParOf" srcId="{68DF51EB-8523-4E45-A2DD-855B7E452D51}" destId="{8790F964-7DC3-492C-AEE3-66A56DB77243}" srcOrd="4" destOrd="0" presId="urn:microsoft.com/office/officeart/2016/7/layout/BasicLinearProcessNumbered"/>
    <dgm:cxn modelId="{9934A9BC-2517-4DAF-B881-0E6AC52308A6}" type="presParOf" srcId="{8790F964-7DC3-492C-AEE3-66A56DB77243}" destId="{2E3B7DEC-57F2-48B3-BB71-4D30C0A722F7}" srcOrd="0" destOrd="0" presId="urn:microsoft.com/office/officeart/2016/7/layout/BasicLinearProcessNumbered"/>
    <dgm:cxn modelId="{C18C43A6-3B3F-4399-AF8E-8FBFDABB0349}" type="presParOf" srcId="{8790F964-7DC3-492C-AEE3-66A56DB77243}" destId="{C71E37F5-0E72-44F4-A88D-B0179FD247DB}" srcOrd="1" destOrd="0" presId="urn:microsoft.com/office/officeart/2016/7/layout/BasicLinearProcessNumbered"/>
    <dgm:cxn modelId="{3F3AE16D-F31B-4010-AB92-AA4E20E6406A}" type="presParOf" srcId="{8790F964-7DC3-492C-AEE3-66A56DB77243}" destId="{62F8C5AF-4471-417E-9D53-E0D5DAF9B8D0}" srcOrd="2" destOrd="0" presId="urn:microsoft.com/office/officeart/2016/7/layout/BasicLinearProcessNumbered"/>
    <dgm:cxn modelId="{A088D8B6-4692-411D-A97F-75312EEFB303}" type="presParOf" srcId="{8790F964-7DC3-492C-AEE3-66A56DB77243}" destId="{786FE1E5-E6FC-4ECE-8642-7BC43B84DB70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DCAB5E-62E9-42AF-B46D-57DD9741C03A}">
      <dsp:nvSpPr>
        <dsp:cNvPr id="0" name=""/>
        <dsp:cNvSpPr/>
      </dsp:nvSpPr>
      <dsp:spPr>
        <a:xfrm>
          <a:off x="0" y="377046"/>
          <a:ext cx="6797675" cy="15186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5900" kern="1200" dirty="0"/>
            <a:t>Rules</a:t>
          </a:r>
        </a:p>
      </dsp:txBody>
      <dsp:txXfrm>
        <a:off x="74135" y="451181"/>
        <a:ext cx="6649405" cy="1370389"/>
      </dsp:txXfrm>
    </dsp:sp>
    <dsp:sp modelId="{0CA80E74-ACA7-4C57-88D9-2645907866FD}">
      <dsp:nvSpPr>
        <dsp:cNvPr id="0" name=""/>
        <dsp:cNvSpPr/>
      </dsp:nvSpPr>
      <dsp:spPr>
        <a:xfrm>
          <a:off x="0" y="2065626"/>
          <a:ext cx="6797675" cy="1518659"/>
        </a:xfrm>
        <a:prstGeom prst="roundRect">
          <a:avLst/>
        </a:prstGeom>
        <a:solidFill>
          <a:schemeClr val="accent5">
            <a:hueOff val="1178392"/>
            <a:satOff val="-5635"/>
            <a:lumOff val="6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5900" kern="1200" dirty="0"/>
            <a:t>Real-world</a:t>
          </a:r>
          <a:r>
            <a:rPr lang="en-US" sz="5900" kern="1200" baseline="0" dirty="0"/>
            <a:t> Cases </a:t>
          </a:r>
          <a:endParaRPr lang="en-US" sz="5900" kern="1200" dirty="0"/>
        </a:p>
      </dsp:txBody>
      <dsp:txXfrm>
        <a:off x="74135" y="2139761"/>
        <a:ext cx="6649405" cy="1370389"/>
      </dsp:txXfrm>
    </dsp:sp>
    <dsp:sp modelId="{96007A24-83A6-4274-990B-FA4B543E1C6D}">
      <dsp:nvSpPr>
        <dsp:cNvPr id="0" name=""/>
        <dsp:cNvSpPr/>
      </dsp:nvSpPr>
      <dsp:spPr>
        <a:xfrm>
          <a:off x="0" y="3754206"/>
          <a:ext cx="6797675" cy="1518659"/>
        </a:xfrm>
        <a:prstGeom prst="roundRect">
          <a:avLst/>
        </a:prstGeom>
        <a:solidFill>
          <a:schemeClr val="accent5">
            <a:hueOff val="2356783"/>
            <a:satOff val="-11270"/>
            <a:lumOff val="1235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l" defTabSz="2622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5900" kern="1200" dirty="0"/>
            <a:t>Best</a:t>
          </a:r>
          <a:r>
            <a:rPr lang="en-US" sz="5900" kern="1200" baseline="0" dirty="0"/>
            <a:t> Practices</a:t>
          </a:r>
          <a:endParaRPr lang="en-US" sz="5900" kern="1200" dirty="0"/>
        </a:p>
      </dsp:txBody>
      <dsp:txXfrm>
        <a:off x="74135" y="3828341"/>
        <a:ext cx="6649405" cy="13703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71B3D-0A2A-4D7E-BE03-AE610D9691D3}">
      <dsp:nvSpPr>
        <dsp:cNvPr id="0" name=""/>
        <dsp:cNvSpPr/>
      </dsp:nvSpPr>
      <dsp:spPr>
        <a:xfrm>
          <a:off x="0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Basis? </a:t>
          </a:r>
        </a:p>
      </dsp:txBody>
      <dsp:txXfrm>
        <a:off x="0" y="1438710"/>
        <a:ext cx="3143249" cy="2271648"/>
      </dsp:txXfrm>
    </dsp:sp>
    <dsp:sp modelId="{3A32F319-E5A5-40F3-924A-C36415B977BB}">
      <dsp:nvSpPr>
        <dsp:cNvPr id="0" name=""/>
        <dsp:cNvSpPr/>
      </dsp:nvSpPr>
      <dsp:spPr>
        <a:xfrm>
          <a:off x="1003712" y="378607"/>
          <a:ext cx="1135824" cy="11358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70050" y="544945"/>
        <a:ext cx="803148" cy="803148"/>
      </dsp:txXfrm>
    </dsp:sp>
    <dsp:sp modelId="{32115D7F-D52D-4698-9261-619B65FB8A43}">
      <dsp:nvSpPr>
        <dsp:cNvPr id="0" name=""/>
        <dsp:cNvSpPr/>
      </dsp:nvSpPr>
      <dsp:spPr>
        <a:xfrm>
          <a:off x="0" y="3786008"/>
          <a:ext cx="3143249" cy="72"/>
        </a:xfrm>
        <a:prstGeom prst="rect">
          <a:avLst/>
        </a:prstGeom>
        <a:solidFill>
          <a:schemeClr val="accent2">
            <a:hueOff val="-266365"/>
            <a:satOff val="-117"/>
            <a:lumOff val="314"/>
            <a:alphaOff val="0"/>
          </a:schemeClr>
        </a:solidFill>
        <a:ln w="15875" cap="flat" cmpd="sng" algn="ctr">
          <a:solidFill>
            <a:schemeClr val="accent2">
              <a:hueOff val="-266365"/>
              <a:satOff val="-117"/>
              <a:lumOff val="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DB0CDD-0D44-4B79-8079-A4B80AF4C645}">
      <dsp:nvSpPr>
        <dsp:cNvPr id="0" name=""/>
        <dsp:cNvSpPr/>
      </dsp:nvSpPr>
      <dsp:spPr>
        <a:xfrm>
          <a:off x="3457574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-928920"/>
            <a:satOff val="1961"/>
            <a:lumOff val="20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928920"/>
              <a:satOff val="1961"/>
              <a:lumOff val="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Scope?</a:t>
          </a:r>
        </a:p>
      </dsp:txBody>
      <dsp:txXfrm>
        <a:off x="3457574" y="1438710"/>
        <a:ext cx="3143249" cy="2271648"/>
      </dsp:txXfrm>
    </dsp:sp>
    <dsp:sp modelId="{5B0F8DE5-0CA4-4D7C-A1C5-D412BDBC4351}">
      <dsp:nvSpPr>
        <dsp:cNvPr id="0" name=""/>
        <dsp:cNvSpPr/>
      </dsp:nvSpPr>
      <dsp:spPr>
        <a:xfrm>
          <a:off x="4461287" y="378607"/>
          <a:ext cx="1135824" cy="1135824"/>
        </a:xfrm>
        <a:prstGeom prst="ellipse">
          <a:avLst/>
        </a:prstGeom>
        <a:solidFill>
          <a:schemeClr val="accent2">
            <a:hueOff val="-532730"/>
            <a:satOff val="-234"/>
            <a:lumOff val="628"/>
            <a:alphaOff val="0"/>
          </a:schemeClr>
        </a:solidFill>
        <a:ln w="15875" cap="flat" cmpd="sng" algn="ctr">
          <a:solidFill>
            <a:schemeClr val="accent2">
              <a:hueOff val="-532730"/>
              <a:satOff val="-234"/>
              <a:lumOff val="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627625" y="544945"/>
        <a:ext cx="803148" cy="803148"/>
      </dsp:txXfrm>
    </dsp:sp>
    <dsp:sp modelId="{CD847C3E-3193-4877-A422-DB923B3085AC}">
      <dsp:nvSpPr>
        <dsp:cNvPr id="0" name=""/>
        <dsp:cNvSpPr/>
      </dsp:nvSpPr>
      <dsp:spPr>
        <a:xfrm>
          <a:off x="3457574" y="3786008"/>
          <a:ext cx="3143249" cy="72"/>
        </a:xfrm>
        <a:prstGeom prst="rect">
          <a:avLst/>
        </a:prstGeom>
        <a:solidFill>
          <a:schemeClr val="accent2">
            <a:hueOff val="-799094"/>
            <a:satOff val="-352"/>
            <a:lumOff val="941"/>
            <a:alphaOff val="0"/>
          </a:schemeClr>
        </a:solidFill>
        <a:ln w="15875" cap="flat" cmpd="sng" algn="ctr">
          <a:solidFill>
            <a:schemeClr val="accent2">
              <a:hueOff val="-799094"/>
              <a:satOff val="-352"/>
              <a:lumOff val="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3B7DEC-57F2-48B3-BB71-4D30C0A722F7}">
      <dsp:nvSpPr>
        <dsp:cNvPr id="0" name=""/>
        <dsp:cNvSpPr/>
      </dsp:nvSpPr>
      <dsp:spPr>
        <a:xfrm>
          <a:off x="6915149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-1857840"/>
            <a:satOff val="3922"/>
            <a:lumOff val="40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57840"/>
              <a:satOff val="3922"/>
              <a:lumOff val="4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Reasonable efforts?  </a:t>
          </a:r>
        </a:p>
      </dsp:txBody>
      <dsp:txXfrm>
        <a:off x="6915149" y="1438710"/>
        <a:ext cx="3143249" cy="2271648"/>
      </dsp:txXfrm>
    </dsp:sp>
    <dsp:sp modelId="{C71E37F5-0E72-44F4-A88D-B0179FD247DB}">
      <dsp:nvSpPr>
        <dsp:cNvPr id="0" name=""/>
        <dsp:cNvSpPr/>
      </dsp:nvSpPr>
      <dsp:spPr>
        <a:xfrm>
          <a:off x="7918862" y="378607"/>
          <a:ext cx="1135824" cy="1135824"/>
        </a:xfrm>
        <a:prstGeom prst="ellipse">
          <a:avLst/>
        </a:prstGeom>
        <a:solidFill>
          <a:schemeClr val="accent2">
            <a:hueOff val="-1065459"/>
            <a:satOff val="-469"/>
            <a:lumOff val="1255"/>
            <a:alphaOff val="0"/>
          </a:schemeClr>
        </a:solidFill>
        <a:ln w="15875" cap="flat" cmpd="sng" algn="ctr">
          <a:solidFill>
            <a:schemeClr val="accent2">
              <a:hueOff val="-1065459"/>
              <a:satOff val="-469"/>
              <a:lumOff val="1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085200" y="544945"/>
        <a:ext cx="803148" cy="803148"/>
      </dsp:txXfrm>
    </dsp:sp>
    <dsp:sp modelId="{62F8C5AF-4471-417E-9D53-E0D5DAF9B8D0}">
      <dsp:nvSpPr>
        <dsp:cNvPr id="0" name=""/>
        <dsp:cNvSpPr/>
      </dsp:nvSpPr>
      <dsp:spPr>
        <a:xfrm>
          <a:off x="6915149" y="3786008"/>
          <a:ext cx="3143249" cy="72"/>
        </a:xfrm>
        <a:prstGeom prst="rect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3373C-A460-4D48-B992-9EE9864FB0AF}">
      <dsp:nvSpPr>
        <dsp:cNvPr id="0" name=""/>
        <dsp:cNvSpPr/>
      </dsp:nvSpPr>
      <dsp:spPr>
        <a:xfrm>
          <a:off x="0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E2042-23A5-4F41-A1C2-13365C7DF93C}">
      <dsp:nvSpPr>
        <dsp:cNvPr id="0" name=""/>
        <dsp:cNvSpPr/>
      </dsp:nvSpPr>
      <dsp:spPr>
        <a:xfrm>
          <a:off x="31432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Current clients? </a:t>
          </a:r>
        </a:p>
      </dsp:txBody>
      <dsp:txXfrm>
        <a:off x="366939" y="1196774"/>
        <a:ext cx="2723696" cy="1691139"/>
      </dsp:txXfrm>
    </dsp:sp>
    <dsp:sp modelId="{C83E5C41-3667-4C0B-AD4C-AE20853F0EE2}">
      <dsp:nvSpPr>
        <dsp:cNvPr id="0" name=""/>
        <dsp:cNvSpPr/>
      </dsp:nvSpPr>
      <dsp:spPr>
        <a:xfrm>
          <a:off x="3457574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2C696-A317-4648-AA12-05C2DDEC45F1}">
      <dsp:nvSpPr>
        <dsp:cNvPr id="0" name=""/>
        <dsp:cNvSpPr/>
      </dsp:nvSpPr>
      <dsp:spPr>
        <a:xfrm>
          <a:off x="3771900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Former clients?</a:t>
          </a:r>
        </a:p>
      </dsp:txBody>
      <dsp:txXfrm>
        <a:off x="3824514" y="1196774"/>
        <a:ext cx="2723696" cy="1691139"/>
      </dsp:txXfrm>
    </dsp:sp>
    <dsp:sp modelId="{B0BB64AD-6005-4775-ADF0-5DBBB72D9014}">
      <dsp:nvSpPr>
        <dsp:cNvPr id="0" name=""/>
        <dsp:cNvSpPr/>
      </dsp:nvSpPr>
      <dsp:spPr>
        <a:xfrm>
          <a:off x="6915149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13CA3-FA5A-407D-896D-F15D53219798}">
      <dsp:nvSpPr>
        <dsp:cNvPr id="0" name=""/>
        <dsp:cNvSpPr/>
      </dsp:nvSpPr>
      <dsp:spPr>
        <a:xfrm>
          <a:off x="722947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Imputation?  </a:t>
          </a:r>
        </a:p>
      </dsp:txBody>
      <dsp:txXfrm>
        <a:off x="7282089" y="1196774"/>
        <a:ext cx="2723696" cy="16911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71B3D-0A2A-4D7E-BE03-AE610D9691D3}">
      <dsp:nvSpPr>
        <dsp:cNvPr id="0" name=""/>
        <dsp:cNvSpPr/>
      </dsp:nvSpPr>
      <dsp:spPr>
        <a:xfrm>
          <a:off x="0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Definition? </a:t>
          </a:r>
        </a:p>
      </dsp:txBody>
      <dsp:txXfrm>
        <a:off x="0" y="1438710"/>
        <a:ext cx="3143249" cy="2271648"/>
      </dsp:txXfrm>
    </dsp:sp>
    <dsp:sp modelId="{3A32F319-E5A5-40F3-924A-C36415B977BB}">
      <dsp:nvSpPr>
        <dsp:cNvPr id="0" name=""/>
        <dsp:cNvSpPr/>
      </dsp:nvSpPr>
      <dsp:spPr>
        <a:xfrm>
          <a:off x="1003712" y="378607"/>
          <a:ext cx="1135824" cy="11358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170050" y="544945"/>
        <a:ext cx="803148" cy="803148"/>
      </dsp:txXfrm>
    </dsp:sp>
    <dsp:sp modelId="{32115D7F-D52D-4698-9261-619B65FB8A43}">
      <dsp:nvSpPr>
        <dsp:cNvPr id="0" name=""/>
        <dsp:cNvSpPr/>
      </dsp:nvSpPr>
      <dsp:spPr>
        <a:xfrm>
          <a:off x="0" y="3786008"/>
          <a:ext cx="3143249" cy="72"/>
        </a:xfrm>
        <a:prstGeom prst="rect">
          <a:avLst/>
        </a:prstGeom>
        <a:solidFill>
          <a:schemeClr val="accent2">
            <a:hueOff val="-266365"/>
            <a:satOff val="-117"/>
            <a:lumOff val="314"/>
            <a:alphaOff val="0"/>
          </a:schemeClr>
        </a:solidFill>
        <a:ln w="15875" cap="flat" cmpd="sng" algn="ctr">
          <a:solidFill>
            <a:schemeClr val="accent2">
              <a:hueOff val="-266365"/>
              <a:satOff val="-117"/>
              <a:lumOff val="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DB0CDD-0D44-4B79-8079-A4B80AF4C645}">
      <dsp:nvSpPr>
        <dsp:cNvPr id="0" name=""/>
        <dsp:cNvSpPr/>
      </dsp:nvSpPr>
      <dsp:spPr>
        <a:xfrm>
          <a:off x="3457574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-928920"/>
            <a:satOff val="1961"/>
            <a:lumOff val="202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928920"/>
              <a:satOff val="1961"/>
              <a:lumOff val="2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Changes to the law?</a:t>
          </a:r>
        </a:p>
      </dsp:txBody>
      <dsp:txXfrm>
        <a:off x="3457574" y="1438710"/>
        <a:ext cx="3143249" cy="2271648"/>
      </dsp:txXfrm>
    </dsp:sp>
    <dsp:sp modelId="{5B0F8DE5-0CA4-4D7C-A1C5-D412BDBC4351}">
      <dsp:nvSpPr>
        <dsp:cNvPr id="0" name=""/>
        <dsp:cNvSpPr/>
      </dsp:nvSpPr>
      <dsp:spPr>
        <a:xfrm>
          <a:off x="4461287" y="378607"/>
          <a:ext cx="1135824" cy="1135824"/>
        </a:xfrm>
        <a:prstGeom prst="ellipse">
          <a:avLst/>
        </a:prstGeom>
        <a:solidFill>
          <a:schemeClr val="accent2">
            <a:hueOff val="-532730"/>
            <a:satOff val="-234"/>
            <a:lumOff val="628"/>
            <a:alphaOff val="0"/>
          </a:schemeClr>
        </a:solidFill>
        <a:ln w="15875" cap="flat" cmpd="sng" algn="ctr">
          <a:solidFill>
            <a:schemeClr val="accent2">
              <a:hueOff val="-532730"/>
              <a:satOff val="-234"/>
              <a:lumOff val="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627625" y="544945"/>
        <a:ext cx="803148" cy="803148"/>
      </dsp:txXfrm>
    </dsp:sp>
    <dsp:sp modelId="{CD847C3E-3193-4877-A422-DB923B3085AC}">
      <dsp:nvSpPr>
        <dsp:cNvPr id="0" name=""/>
        <dsp:cNvSpPr/>
      </dsp:nvSpPr>
      <dsp:spPr>
        <a:xfrm>
          <a:off x="3457574" y="3786008"/>
          <a:ext cx="3143249" cy="72"/>
        </a:xfrm>
        <a:prstGeom prst="rect">
          <a:avLst/>
        </a:prstGeom>
        <a:solidFill>
          <a:schemeClr val="accent2">
            <a:hueOff val="-799094"/>
            <a:satOff val="-352"/>
            <a:lumOff val="941"/>
            <a:alphaOff val="0"/>
          </a:schemeClr>
        </a:solidFill>
        <a:ln w="15875" cap="flat" cmpd="sng" algn="ctr">
          <a:solidFill>
            <a:schemeClr val="accent2">
              <a:hueOff val="-799094"/>
              <a:satOff val="-352"/>
              <a:lumOff val="9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3B7DEC-57F2-48B3-BB71-4D30C0A722F7}">
      <dsp:nvSpPr>
        <dsp:cNvPr id="0" name=""/>
        <dsp:cNvSpPr/>
      </dsp:nvSpPr>
      <dsp:spPr>
        <a:xfrm>
          <a:off x="6915149" y="0"/>
          <a:ext cx="3143249" cy="3786080"/>
        </a:xfrm>
        <a:prstGeom prst="rect">
          <a:avLst/>
        </a:prstGeom>
        <a:solidFill>
          <a:schemeClr val="accent2">
            <a:tint val="40000"/>
            <a:alpha val="90000"/>
            <a:hueOff val="-1857840"/>
            <a:satOff val="3922"/>
            <a:lumOff val="404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-1857840"/>
              <a:satOff val="3922"/>
              <a:lumOff val="40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060" tIns="330200" rIns="245060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Defensive posture?  </a:t>
          </a:r>
        </a:p>
      </dsp:txBody>
      <dsp:txXfrm>
        <a:off x="6915149" y="1438710"/>
        <a:ext cx="3143249" cy="2271648"/>
      </dsp:txXfrm>
    </dsp:sp>
    <dsp:sp modelId="{C71E37F5-0E72-44F4-A88D-B0179FD247DB}">
      <dsp:nvSpPr>
        <dsp:cNvPr id="0" name=""/>
        <dsp:cNvSpPr/>
      </dsp:nvSpPr>
      <dsp:spPr>
        <a:xfrm>
          <a:off x="7918862" y="378607"/>
          <a:ext cx="1135824" cy="1135824"/>
        </a:xfrm>
        <a:prstGeom prst="ellipse">
          <a:avLst/>
        </a:prstGeom>
        <a:solidFill>
          <a:schemeClr val="accent2">
            <a:hueOff val="-1065459"/>
            <a:satOff val="-469"/>
            <a:lumOff val="1255"/>
            <a:alphaOff val="0"/>
          </a:schemeClr>
        </a:solidFill>
        <a:ln w="15875" cap="flat" cmpd="sng" algn="ctr">
          <a:solidFill>
            <a:schemeClr val="accent2">
              <a:hueOff val="-1065459"/>
              <a:satOff val="-469"/>
              <a:lumOff val="12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553" tIns="12700" rIns="88553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085200" y="544945"/>
        <a:ext cx="803148" cy="803148"/>
      </dsp:txXfrm>
    </dsp:sp>
    <dsp:sp modelId="{62F8C5AF-4471-417E-9D53-E0D5DAF9B8D0}">
      <dsp:nvSpPr>
        <dsp:cNvPr id="0" name=""/>
        <dsp:cNvSpPr/>
      </dsp:nvSpPr>
      <dsp:spPr>
        <a:xfrm>
          <a:off x="6915149" y="3786008"/>
          <a:ext cx="3143249" cy="72"/>
        </a:xfrm>
        <a:prstGeom prst="rect">
          <a:avLst/>
        </a:prstGeom>
        <a:solidFill>
          <a:schemeClr val="accent2">
            <a:hueOff val="-1331824"/>
            <a:satOff val="-586"/>
            <a:lumOff val="1569"/>
            <a:alphaOff val="0"/>
          </a:schemeClr>
        </a:solidFill>
        <a:ln w="15875" cap="flat" cmpd="sng" algn="ctr">
          <a:solidFill>
            <a:schemeClr val="accent2">
              <a:hueOff val="-1331824"/>
              <a:satOff val="-586"/>
              <a:lumOff val="15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81869F-F6FC-6A0D-CE07-6B540E550E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A6B6C1-6185-79F5-23C8-927538634E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1E86C-C6B4-424D-8295-67D3386172F0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5153B-EAEA-CF1E-30D7-16C2E64586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72AFB7-47EE-893B-5887-BDC37DCA5F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94707-CAF6-40B0-A7EA-C5F3C63CBD6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11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88D07-B188-44E4-ABBB-6994C1A52936}" type="datetimeFigureOut">
              <a:rPr lang="en-US" smtClean="0"/>
              <a:t>7/21/2026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2455A-0D23-4EAB-9AF9-2CC2B3066B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68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77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61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8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11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93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679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9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2455A-0D23-4EAB-9AF9-2CC2B3066B0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831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3674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878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2361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08489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5163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1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464DCA-A9BF-A892-3059-84E13570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70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6308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67757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9895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45913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CE0AB24-7427-4E0C-9E7C-B642B3170A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6858000"/>
          </a:xfrm>
          <a:solidFill>
            <a:schemeClr val="accent6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E30A2A8-DADD-44CC-B8A3-9BFFD5E76B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2705101"/>
            <a:ext cx="7537703" cy="2926080"/>
          </a:xfrm>
          <a:solidFill>
            <a:schemeClr val="bg1">
              <a:alpha val="93000"/>
            </a:schemeClr>
          </a:solidFill>
        </p:spPr>
        <p:txBody>
          <a:bodyPr lIns="822960" tIns="91440" bIns="548640" anchor="b" anchorCtr="0">
            <a:noAutofit/>
          </a:bodyPr>
          <a:lstStyle>
            <a:lvl1pPr>
              <a:defRPr/>
            </a:lvl1pPr>
          </a:lstStyle>
          <a:p>
            <a:r>
              <a:rPr lang="en-US" sz="5400" dirty="0">
                <a:solidFill>
                  <a:schemeClr val="tx1"/>
                </a:solidFill>
              </a:rPr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8344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Click to add title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0" y="2108201"/>
            <a:ext cx="10058399" cy="3760891"/>
          </a:xfrm>
        </p:spPr>
        <p:txBody>
          <a:bodyPr lIns="91440">
            <a:normAutofit/>
          </a:bodyPr>
          <a:lstStyle>
            <a:lvl1pPr marL="347472" indent="-347472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3000"/>
            </a:lvl1pPr>
            <a:lvl2pPr>
              <a:spcBef>
                <a:spcPts val="1200"/>
              </a:spcBef>
              <a:spcAft>
                <a:spcPts val="200"/>
              </a:spcAft>
              <a:defRPr sz="3000"/>
            </a:lvl2pPr>
            <a:lvl3pPr>
              <a:spcBef>
                <a:spcPts val="1200"/>
              </a:spcBef>
              <a:spcAft>
                <a:spcPts val="200"/>
              </a:spcAft>
              <a:defRPr sz="3000"/>
            </a:lvl3pPr>
            <a:lvl4pPr>
              <a:spcBef>
                <a:spcPts val="1200"/>
              </a:spcBef>
              <a:spcAft>
                <a:spcPts val="200"/>
              </a:spcAft>
              <a:defRPr sz="3000"/>
            </a:lvl4pPr>
            <a:lvl5pPr>
              <a:spcBef>
                <a:spcPts val="1200"/>
              </a:spcBef>
              <a:spcAft>
                <a:spcPts val="200"/>
              </a:spcAft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81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Click to add title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0" y="2182849"/>
            <a:ext cx="10058399" cy="3956692"/>
          </a:xfrm>
        </p:spPr>
        <p:txBody>
          <a:bodyPr lIns="91440">
            <a:normAutofit/>
          </a:bodyPr>
          <a:lstStyle>
            <a:lvl1pPr marL="0" indent="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None/>
              <a:defRPr sz="2400"/>
            </a:lvl1pPr>
            <a:lvl2pPr marL="38404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2pPr>
            <a:lvl3pPr>
              <a:spcBef>
                <a:spcPts val="1200"/>
              </a:spcBef>
              <a:spcAft>
                <a:spcPts val="200"/>
              </a:spcAft>
              <a:defRPr sz="2400"/>
            </a:lvl3pPr>
            <a:lvl4pPr>
              <a:spcBef>
                <a:spcPts val="1200"/>
              </a:spcBef>
              <a:spcAft>
                <a:spcPts val="200"/>
              </a:spcAft>
              <a:defRPr sz="2400"/>
            </a:lvl4pPr>
            <a:lvl5pPr>
              <a:spcBef>
                <a:spcPts val="1200"/>
              </a:spcBef>
              <a:spcAft>
                <a:spcPts val="200"/>
              </a:spcAft>
              <a:defRPr sz="2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53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>
            <a:extLst>
              <a:ext uri="{FF2B5EF4-FFF2-40B4-BE49-F238E27FC236}">
                <a16:creationId xmlns:a16="http://schemas.microsoft.com/office/drawing/2014/main" id="{8832B6D9-0469-48A5-A85E-8C5D8EF86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z="4800" dirty="0">
                <a:solidFill>
                  <a:schemeClr val="tx1"/>
                </a:solidFill>
              </a:rPr>
              <a:t>Click to add title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8A8F00A-3EB2-4D4D-B4A7-990BB91D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4142A7E4-A56F-4FC2-A81D-36A83134A2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1" y="2183367"/>
            <a:ext cx="4998720" cy="3914850"/>
          </a:xfrm>
        </p:spPr>
        <p:txBody>
          <a:bodyPr lIns="91440">
            <a:normAutofit/>
          </a:bodyPr>
          <a:lstStyle>
            <a:lvl1pPr marL="0" indent="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None/>
              <a:defRPr sz="2400"/>
            </a:lvl1pPr>
            <a:lvl2pPr marL="347472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2pPr>
            <a:lvl3pPr marL="56692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3pPr>
            <a:lvl4pPr marL="74980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4pPr>
            <a:lvl5pPr marL="93268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BEAF6B01-7E55-3A14-DE85-588680B0910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503438" y="2183367"/>
            <a:ext cx="4672294" cy="3914850"/>
          </a:xfrm>
        </p:spPr>
        <p:txBody>
          <a:bodyPr lIns="91440">
            <a:normAutofit/>
          </a:bodyPr>
          <a:lstStyle>
            <a:lvl1pPr marL="0" indent="0"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None/>
              <a:defRPr sz="2400"/>
            </a:lvl1pPr>
            <a:lvl2pPr marL="347472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2pPr>
            <a:lvl3pPr marL="56692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3pPr>
            <a:lvl4pPr marL="74980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4pPr>
            <a:lvl5pPr marL="932688" indent="-18288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13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56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80" r:id="rId14"/>
    <p:sldLayoutId id="2147483782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099B-5C57-83EE-9A9F-95DB6121C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8"/>
            <a:ext cx="4813072" cy="3494790"/>
          </a:xfrm>
        </p:spPr>
        <p:txBody>
          <a:bodyPr>
            <a:normAutofit/>
          </a:bodyPr>
          <a:lstStyle/>
          <a:p>
            <a:r>
              <a:rPr lang="en-US"/>
              <a:t>Course No. </a:t>
            </a:r>
            <a:r>
              <a:rPr lang="en-US" b="0" i="0" u="none" strike="noStrike" baseline="0"/>
              <a:t>174328423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73903-E080-07CF-38DD-9F26A5F79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Summer Seminar – 2026</a:t>
            </a:r>
          </a:p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FPD – N.D. Tex.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A16D324-AC08-5225-5D43-F53000DF7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21" y="640081"/>
            <a:ext cx="5054156" cy="50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61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5" name="Rectangle 144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C834208-78D3-55FF-0568-AC7434753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Ethical Internships 101 </a:t>
            </a:r>
          </a:p>
        </p:txBody>
      </p:sp>
      <p:pic>
        <p:nvPicPr>
          <p:cNvPr id="5" name="Picture Placeholder 4" descr="A whistle hanging on a wall">
            <a:extLst>
              <a:ext uri="{FF2B5EF4-FFF2-40B4-BE49-F238E27FC236}">
                <a16:creationId xmlns:a16="http://schemas.microsoft.com/office/drawing/2014/main" id="{1CEA5289-C35D-DDCB-58FC-9B1F225BA7D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47414" r="7469" b="-2"/>
          <a:stretch>
            <a:fillRect/>
          </a:stretch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87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44E67-57A4-9825-9E94-C2B258A6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Agenda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84A3BD-4A75-C170-53B0-938226F5DF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72008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48163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AD8A-1DD0-5798-279E-723AFBF21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 Rule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E50FB-473C-3BEA-8431-B03765A89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“A lawyer having direct supervisory authority over the nonlawyer shall make reasonable efforts to ensure that the person’s conduct is compatible with the professional obligations of the lawyer.”   </a:t>
            </a:r>
            <a:endParaRPr lang="en-US" dirty="0"/>
          </a:p>
          <a:p>
            <a:pPr lvl="1"/>
            <a:r>
              <a:rPr lang="en-US" dirty="0"/>
              <a:t>Confidentiality of Information</a:t>
            </a:r>
          </a:p>
          <a:p>
            <a:pPr lvl="1"/>
            <a:r>
              <a:rPr lang="en-US" dirty="0"/>
              <a:t>Conflict(s) of Interest </a:t>
            </a:r>
          </a:p>
          <a:p>
            <a:pPr lvl="1"/>
            <a:r>
              <a:rPr lang="en-US" dirty="0"/>
              <a:t>Meritorious Claims and Contentions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CFD42C-9F4E-2D2B-754C-DED3325D89C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Subject to discipline?  </a:t>
            </a:r>
          </a:p>
          <a:p>
            <a:pPr lvl="1"/>
            <a:r>
              <a:rPr lang="en-US" dirty="0"/>
              <a:t>Ordered, encouraged, or permitted the behavior?</a:t>
            </a:r>
          </a:p>
          <a:p>
            <a:pPr lvl="1"/>
            <a:r>
              <a:rPr lang="en-US" dirty="0"/>
              <a:t>Knowingly fails to take reasonable remedial action to avoid or mitigate consequences?</a:t>
            </a:r>
          </a:p>
        </p:txBody>
      </p:sp>
    </p:spTree>
    <p:extLst>
      <p:ext uri="{BB962C8B-B14F-4D97-AF65-F5344CB8AC3E}">
        <p14:creationId xmlns:p14="http://schemas.microsoft.com/office/powerpoint/2010/main" val="428821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6819-AA5B-295D-8572-4858952D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Confidentiality 101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B34647-3419-FDB2-EED9-6EA6E1BDF6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5910990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7853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8F3EB7-76BE-E446-3DD3-1A2CEE839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8"/>
            <a:ext cx="3401961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Keeping Secrets</a:t>
            </a:r>
          </a:p>
        </p:txBody>
      </p:sp>
      <p:pic>
        <p:nvPicPr>
          <p:cNvPr id="5" name="Content Placeholder 4" descr="Friends lying on grass talking">
            <a:extLst>
              <a:ext uri="{FF2B5EF4-FFF2-40B4-BE49-F238E27FC236}">
                <a16:creationId xmlns:a16="http://schemas.microsoft.com/office/drawing/2014/main" id="{9CEDF60A-B28E-6F6B-56E1-5DBBEBFAC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99" y="912048"/>
            <a:ext cx="6912217" cy="451022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653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06819-AA5B-295D-8572-4858952D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Conflicts 101 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B34647-3419-FDB2-EED9-6EA6E1BDF6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118116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4196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DADD3-6F9C-8045-39ED-DAF575F95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8"/>
            <a:ext cx="3401961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Comparing Notes</a:t>
            </a:r>
          </a:p>
        </p:txBody>
      </p:sp>
      <p:pic>
        <p:nvPicPr>
          <p:cNvPr id="5" name="Content Placeholder 4" descr="Stack of colorful files">
            <a:extLst>
              <a:ext uri="{FF2B5EF4-FFF2-40B4-BE49-F238E27FC236}">
                <a16:creationId xmlns:a16="http://schemas.microsoft.com/office/drawing/2014/main" id="{02D51872-318A-2B52-8D1A-B7C6DF54D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99" y="1223098"/>
            <a:ext cx="6912217" cy="3888122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8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6819-AA5B-295D-8572-4858952DA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Frivolity 101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B34647-3419-FDB2-EED9-6EA6E1BDF6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68976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13064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4DCD9B2-D552-47A6-9FE2-15D7E8159A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DADD3-6F9C-8045-39ED-DAF575F95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000" y="639098"/>
            <a:ext cx="4813072" cy="3494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Avoiding Contempt</a:t>
            </a:r>
          </a:p>
        </p:txBody>
      </p:sp>
      <p:pic>
        <p:nvPicPr>
          <p:cNvPr id="7" name="Content Placeholder 6" descr="A person playing a piano in front of a group of people&#10;&#10;Description automatically generated">
            <a:extLst>
              <a:ext uri="{FF2B5EF4-FFF2-40B4-BE49-F238E27FC236}">
                <a16:creationId xmlns:a16="http://schemas.microsoft.com/office/drawing/2014/main" id="{C4B2C05C-6A66-2344-128A-80762CDFD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99" y="1630971"/>
            <a:ext cx="5462001" cy="307237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CE0A9EA-62FA-4F43-BEF6-7BBBB3F90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32349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CCE25F7F-C10E-4478-90C0-93B61E638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78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9AD8A-1DD0-5798-279E-723AFBF21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Ethics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E50FB-473C-3BEA-8431-B03765A89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“A lawyer having direct supervisory authority over the nonlawyer shall make reasonable efforts to ensure that the person’s conduct is compatible with the professional obligations of the lawyer.”   </a:t>
            </a:r>
            <a:endParaRPr lang="en-US" dirty="0"/>
          </a:p>
          <a:p>
            <a:pPr lvl="1"/>
            <a:r>
              <a:rPr lang="en-US" dirty="0"/>
              <a:t>Confidentiality of Information</a:t>
            </a:r>
          </a:p>
          <a:p>
            <a:pPr lvl="1"/>
            <a:r>
              <a:rPr lang="en-US" dirty="0"/>
              <a:t>Conflict(s) of Interest </a:t>
            </a:r>
          </a:p>
          <a:p>
            <a:pPr lvl="1"/>
            <a:r>
              <a:rPr lang="en-US" dirty="0"/>
              <a:t>Meritorious Claims and Contentions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2CFD42C-9F4E-2D2B-754C-DED3325D89C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Subject to discipline?  </a:t>
            </a:r>
          </a:p>
          <a:p>
            <a:pPr lvl="1"/>
            <a:r>
              <a:rPr lang="en-US" dirty="0"/>
              <a:t>Ordered, encouraged, or permitted the behavior?</a:t>
            </a:r>
          </a:p>
          <a:p>
            <a:pPr lvl="1"/>
            <a:r>
              <a:rPr lang="en-US" dirty="0"/>
              <a:t>Knowingly fails to take reasonable remedial action to avoid or mitigate consequences?</a:t>
            </a:r>
          </a:p>
        </p:txBody>
      </p:sp>
    </p:spTree>
    <p:extLst>
      <p:ext uri="{BB962C8B-B14F-4D97-AF65-F5344CB8AC3E}">
        <p14:creationId xmlns:p14="http://schemas.microsoft.com/office/powerpoint/2010/main" val="117750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75F8FC7-2268-462F-AFF6-A4A975C34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C834208-78D3-55FF-0568-AC7434753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8013" y="639098"/>
            <a:ext cx="4813072" cy="35711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Thank you!</a:t>
            </a:r>
            <a:b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T.W. Brown</a:t>
            </a:r>
            <a:b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Taylor_W_Brown@fd.org</a:t>
            </a:r>
            <a:b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(214) 673-6769</a:t>
            </a:r>
            <a:b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2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Placeholder 4" descr="A whistle hanging on a wall">
            <a:extLst>
              <a:ext uri="{FF2B5EF4-FFF2-40B4-BE49-F238E27FC236}">
                <a16:creationId xmlns:a16="http://schemas.microsoft.com/office/drawing/2014/main" id="{1CEA5289-C35D-DDCB-58FC-9B1F225BA7D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7864" r="-2" b="-2"/>
          <a:stretch>
            <a:fillRect/>
          </a:stretch>
        </p:blipFill>
        <p:spPr>
          <a:xfrm>
            <a:off x="633999" y="640081"/>
            <a:ext cx="5462001" cy="5054156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EF45B32-FB97-49CC-B778-CA7CF87BE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58549" y="4371149"/>
            <a:ext cx="457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7EE051E9-6C07-4FBB-B4F7-EDF8DDEAA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8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C099B-5C57-83EE-9A9F-95DB6121C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0000" y="639098"/>
            <a:ext cx="4813072" cy="3494790"/>
          </a:xfrm>
        </p:spPr>
        <p:txBody>
          <a:bodyPr>
            <a:normAutofit/>
          </a:bodyPr>
          <a:lstStyle/>
          <a:p>
            <a:r>
              <a:rPr lang="en-US"/>
              <a:t>Course No. </a:t>
            </a:r>
            <a:r>
              <a:rPr lang="en-US" b="0" i="0" u="none" strike="noStrike" baseline="0"/>
              <a:t>174328423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B73903-E080-07CF-38DD-9F26A5F79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Summer Seminar – 2026</a:t>
            </a:r>
          </a:p>
          <a:p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FPD – N.D. Tex. 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A16D324-AC08-5225-5D43-F53000DF7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921" y="640081"/>
            <a:ext cx="5054156" cy="505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4917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887178-918B-41B5-90B5-AF84E76A42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E6FD3E-3033-4D44-9759-980DCC3E7F4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6FDF0338-C524-4CF6-9268-3569B65741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{ED76BADB-2478-4B65-BF69-379F511AC443}tf22581678_win32</Template>
  <TotalTime>828</TotalTime>
  <Words>256</Words>
  <Application>Microsoft Office PowerPoint</Application>
  <PresentationFormat>Widescreen</PresentationFormat>
  <Paragraphs>51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RetrospectVTI</vt:lpstr>
      <vt:lpstr>Course No. 174328423</vt:lpstr>
      <vt:lpstr>Ethical Internships 101 </vt:lpstr>
      <vt:lpstr>Agenda</vt:lpstr>
      <vt:lpstr>The Basic Rule </vt:lpstr>
      <vt:lpstr>Confidentiality 101 </vt:lpstr>
      <vt:lpstr>Keeping Secrets</vt:lpstr>
      <vt:lpstr>Conflicts 101  </vt:lpstr>
      <vt:lpstr>Comparing Notes</vt:lpstr>
      <vt:lpstr>Frivolity 101 </vt:lpstr>
      <vt:lpstr>Avoiding Contempt</vt:lpstr>
      <vt:lpstr>Simplifying Ethics </vt:lpstr>
      <vt:lpstr>Thank you!  T.W. Brown Taylor_W_Brown@fd.org (214) 673-6769  </vt:lpstr>
      <vt:lpstr>Course No. 174328423</vt:lpstr>
    </vt:vector>
  </TitlesOfParts>
  <Company>Federal Defender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Originalism &amp; Ethics</dc:title>
  <dc:creator>Taylor W Brown</dc:creator>
  <cp:lastModifiedBy>Taylor W Brown</cp:lastModifiedBy>
  <cp:revision>7</cp:revision>
  <dcterms:created xsi:type="dcterms:W3CDTF">2024-07-12T15:25:21Z</dcterms:created>
  <dcterms:modified xsi:type="dcterms:W3CDTF">2026-07-21T20:29:33Z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