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57" r:id="rId3"/>
    <p:sldId id="284" r:id="rId4"/>
    <p:sldId id="270" r:id="rId5"/>
    <p:sldId id="260" r:id="rId6"/>
    <p:sldId id="262" r:id="rId7"/>
    <p:sldId id="285" r:id="rId8"/>
    <p:sldId id="261" r:id="rId9"/>
    <p:sldId id="286" r:id="rId10"/>
    <p:sldId id="266" r:id="rId11"/>
    <p:sldId id="265" r:id="rId12"/>
    <p:sldId id="268" r:id="rId13"/>
    <p:sldId id="295" r:id="rId14"/>
    <p:sldId id="296" r:id="rId15"/>
    <p:sldId id="298" r:id="rId16"/>
    <p:sldId id="297" r:id="rId17"/>
    <p:sldId id="269" r:id="rId18"/>
    <p:sldId id="299" r:id="rId19"/>
    <p:sldId id="302" r:id="rId20"/>
    <p:sldId id="304" r:id="rId21"/>
    <p:sldId id="305" r:id="rId22"/>
    <p:sldId id="301" r:id="rId23"/>
    <p:sldId id="289" r:id="rId24"/>
    <p:sldId id="290" r:id="rId25"/>
    <p:sldId id="292" r:id="rId26"/>
    <p:sldId id="294" r:id="rId27"/>
    <p:sldId id="273" r:id="rId28"/>
    <p:sldId id="274" r:id="rId29"/>
    <p:sldId id="275" r:id="rId30"/>
    <p:sldId id="276" r:id="rId31"/>
    <p:sldId id="278" r:id="rId32"/>
    <p:sldId id="287" r:id="rId33"/>
    <p:sldId id="279" r:id="rId34"/>
    <p:sldId id="280" r:id="rId35"/>
    <p:sldId id="272" r:id="rId36"/>
    <p:sldId id="281" r:id="rId37"/>
    <p:sldId id="282" r:id="rId3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81F3D6-DB79-40B8-BD58-9B7B73F371B6}" v="258" dt="2026-07-24T21:02:21.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8" autoAdjust="0"/>
    <p:restoredTop sz="94610"/>
  </p:normalViewPr>
  <p:slideViewPr>
    <p:cSldViewPr snapToGrid="0" snapToObjects="1">
      <p:cViewPr>
        <p:scale>
          <a:sx n="100" d="100"/>
          <a:sy n="100" d="100"/>
        </p:scale>
        <p:origin x="-217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a Vega" userId="9fc9d5ece8796275" providerId="LiveId" clId="{1681F3D6-DB79-40B8-BD58-9B7B73F371B6}"/>
    <pc:docChg chg="undo redo custSel addSld delSld modSld sldOrd">
      <pc:chgData name="Gabriela Vega" userId="9fc9d5ece8796275" providerId="LiveId" clId="{1681F3D6-DB79-40B8-BD58-9B7B73F371B6}" dt="2026-07-24T21:02:21.202" v="11777"/>
      <pc:docMkLst>
        <pc:docMk/>
      </pc:docMkLst>
      <pc:sldChg chg="modSp mod">
        <pc:chgData name="Gabriela Vega" userId="9fc9d5ece8796275" providerId="LiveId" clId="{1681F3D6-DB79-40B8-BD58-9B7B73F371B6}" dt="2026-07-24T16:12:25.836" v="10858" actId="1076"/>
        <pc:sldMkLst>
          <pc:docMk/>
          <pc:sldMk cId="0" sldId="256"/>
        </pc:sldMkLst>
        <pc:spChg chg="mod">
          <ac:chgData name="Gabriela Vega" userId="9fc9d5ece8796275" providerId="LiveId" clId="{1681F3D6-DB79-40B8-BD58-9B7B73F371B6}" dt="2026-07-23T18:57:57.055" v="13" actId="6549"/>
          <ac:spMkLst>
            <pc:docMk/>
            <pc:sldMk cId="0" sldId="256"/>
            <ac:spMk id="4" creationId="{00000000-0000-0000-0000-000000000000}"/>
          </ac:spMkLst>
        </pc:spChg>
        <pc:spChg chg="mod">
          <ac:chgData name="Gabriela Vega" userId="9fc9d5ece8796275" providerId="LiveId" clId="{1681F3D6-DB79-40B8-BD58-9B7B73F371B6}" dt="2026-07-23T20:06:33.494" v="2008" actId="20577"/>
          <ac:spMkLst>
            <pc:docMk/>
            <pc:sldMk cId="0" sldId="256"/>
            <ac:spMk id="10" creationId="{00000000-0000-0000-0000-000000000000}"/>
          </ac:spMkLst>
        </pc:spChg>
        <pc:picChg chg="mod">
          <ac:chgData name="Gabriela Vega" userId="9fc9d5ece8796275" providerId="LiveId" clId="{1681F3D6-DB79-40B8-BD58-9B7B73F371B6}" dt="2026-07-24T16:12:25.836" v="10858" actId="1076"/>
          <ac:picMkLst>
            <pc:docMk/>
            <pc:sldMk cId="0" sldId="256"/>
            <ac:picMk id="2" creationId="{00000000-0000-0000-0000-000000000000}"/>
          </ac:picMkLst>
        </pc:picChg>
        <pc:picChg chg="mod">
          <ac:chgData name="Gabriela Vega" userId="9fc9d5ece8796275" providerId="LiveId" clId="{1681F3D6-DB79-40B8-BD58-9B7B73F371B6}" dt="2026-07-24T16:12:20.304" v="10856" actId="1076"/>
          <ac:picMkLst>
            <pc:docMk/>
            <pc:sldMk cId="0" sldId="256"/>
            <ac:picMk id="3" creationId="{00000000-0000-0000-0000-000000000000}"/>
          </ac:picMkLst>
        </pc:picChg>
      </pc:sldChg>
      <pc:sldChg chg="delSp modSp mod modAnim">
        <pc:chgData name="Gabriela Vega" userId="9fc9d5ece8796275" providerId="LiveId" clId="{1681F3D6-DB79-40B8-BD58-9B7B73F371B6}" dt="2026-07-24T19:00:58.256" v="11383"/>
        <pc:sldMkLst>
          <pc:docMk/>
          <pc:sldMk cId="0" sldId="257"/>
        </pc:sldMkLst>
        <pc:spChg chg="mod">
          <ac:chgData name="Gabriela Vega" userId="9fc9d5ece8796275" providerId="LiveId" clId="{1681F3D6-DB79-40B8-BD58-9B7B73F371B6}" dt="2026-07-24T19:00:01.892" v="11379" actId="20577"/>
          <ac:spMkLst>
            <pc:docMk/>
            <pc:sldMk cId="0" sldId="257"/>
            <ac:spMk id="6" creationId="{00000000-0000-0000-0000-000000000000}"/>
          </ac:spMkLst>
        </pc:spChg>
        <pc:picChg chg="del">
          <ac:chgData name="Gabriela Vega" userId="9fc9d5ece8796275" providerId="LiveId" clId="{1681F3D6-DB79-40B8-BD58-9B7B73F371B6}" dt="2026-07-23T19:08:42.969" v="878" actId="478"/>
          <ac:picMkLst>
            <pc:docMk/>
            <pc:sldMk cId="0" sldId="257"/>
            <ac:picMk id="3" creationId="{00000000-0000-0000-0000-000000000000}"/>
          </ac:picMkLst>
        </pc:picChg>
      </pc:sldChg>
      <pc:sldChg chg="addSp delSp modSp del mod ord">
        <pc:chgData name="Gabriela Vega" userId="9fc9d5ece8796275" providerId="LiveId" clId="{1681F3D6-DB79-40B8-BD58-9B7B73F371B6}" dt="2026-07-23T19:29:45.442" v="1240" actId="47"/>
        <pc:sldMkLst>
          <pc:docMk/>
          <pc:sldMk cId="0" sldId="258"/>
        </pc:sldMkLst>
        <pc:spChg chg="mod">
          <ac:chgData name="Gabriela Vega" userId="9fc9d5ece8796275" providerId="LiveId" clId="{1681F3D6-DB79-40B8-BD58-9B7B73F371B6}" dt="2026-07-23T19:02:27.015" v="406"/>
          <ac:spMkLst>
            <pc:docMk/>
            <pc:sldMk cId="0" sldId="258"/>
            <ac:spMk id="9" creationId="{00000000-0000-0000-0000-000000000000}"/>
          </ac:spMkLst>
        </pc:spChg>
        <pc:spChg chg="mod">
          <ac:chgData name="Gabriela Vega" userId="9fc9d5ece8796275" providerId="LiveId" clId="{1681F3D6-DB79-40B8-BD58-9B7B73F371B6}" dt="2026-07-23T19:03:50.001" v="528" actId="20577"/>
          <ac:spMkLst>
            <pc:docMk/>
            <pc:sldMk cId="0" sldId="258"/>
            <ac:spMk id="13" creationId="{00000000-0000-0000-0000-000000000000}"/>
          </ac:spMkLst>
        </pc:spChg>
        <pc:spChg chg="mod">
          <ac:chgData name="Gabriela Vega" userId="9fc9d5ece8796275" providerId="LiveId" clId="{1681F3D6-DB79-40B8-BD58-9B7B73F371B6}" dt="2026-07-23T19:07:46.535" v="862" actId="20577"/>
          <ac:spMkLst>
            <pc:docMk/>
            <pc:sldMk cId="0" sldId="258"/>
            <ac:spMk id="17" creationId="{00000000-0000-0000-0000-000000000000}"/>
          </ac:spMkLst>
        </pc:spChg>
        <pc:spChg chg="mod">
          <ac:chgData name="Gabriela Vega" userId="9fc9d5ece8796275" providerId="LiveId" clId="{1681F3D6-DB79-40B8-BD58-9B7B73F371B6}" dt="2026-07-23T19:06:23.150" v="769" actId="6549"/>
          <ac:spMkLst>
            <pc:docMk/>
            <pc:sldMk cId="0" sldId="258"/>
            <ac:spMk id="21" creationId="{00000000-0000-0000-0000-000000000000}"/>
          </ac:spMkLst>
        </pc:spChg>
        <pc:spChg chg="del">
          <ac:chgData name="Gabriela Vega" userId="9fc9d5ece8796275" providerId="LiveId" clId="{1681F3D6-DB79-40B8-BD58-9B7B73F371B6}" dt="2026-07-23T19:08:11.370" v="869" actId="478"/>
          <ac:spMkLst>
            <pc:docMk/>
            <pc:sldMk cId="0" sldId="258"/>
            <ac:spMk id="22" creationId="{00000000-0000-0000-0000-000000000000}"/>
          </ac:spMkLst>
        </pc:spChg>
        <pc:spChg chg="add del mod">
          <ac:chgData name="Gabriela Vega" userId="9fc9d5ece8796275" providerId="LiveId" clId="{1681F3D6-DB79-40B8-BD58-9B7B73F371B6}" dt="2026-07-23T19:08:09.493" v="868" actId="21"/>
          <ac:spMkLst>
            <pc:docMk/>
            <pc:sldMk cId="0" sldId="258"/>
            <ac:spMk id="25" creationId="{00000000-0000-0000-0000-000000000000}"/>
          </ac:spMkLst>
        </pc:spChg>
        <pc:spChg chg="del">
          <ac:chgData name="Gabriela Vega" userId="9fc9d5ece8796275" providerId="LiveId" clId="{1681F3D6-DB79-40B8-BD58-9B7B73F371B6}" dt="2026-07-23T19:07:26.565" v="809" actId="478"/>
          <ac:spMkLst>
            <pc:docMk/>
            <pc:sldMk cId="0" sldId="258"/>
            <ac:spMk id="26" creationId="{00000000-0000-0000-0000-000000000000}"/>
          </ac:spMkLst>
        </pc:spChg>
        <pc:spChg chg="del">
          <ac:chgData name="Gabriela Vega" userId="9fc9d5ece8796275" providerId="LiveId" clId="{1681F3D6-DB79-40B8-BD58-9B7B73F371B6}" dt="2026-07-23T19:07:35.032" v="811" actId="478"/>
          <ac:spMkLst>
            <pc:docMk/>
            <pc:sldMk cId="0" sldId="258"/>
            <ac:spMk id="29" creationId="{00000000-0000-0000-0000-000000000000}"/>
          </ac:spMkLst>
        </pc:spChg>
        <pc:picChg chg="del">
          <ac:chgData name="Gabriela Vega" userId="9fc9d5ece8796275" providerId="LiveId" clId="{1681F3D6-DB79-40B8-BD58-9B7B73F371B6}" dt="2026-07-23T19:08:38.060" v="877" actId="478"/>
          <ac:picMkLst>
            <pc:docMk/>
            <pc:sldMk cId="0" sldId="258"/>
            <ac:picMk id="3" creationId="{00000000-0000-0000-0000-000000000000}"/>
          </ac:picMkLst>
        </pc:picChg>
        <pc:picChg chg="del">
          <ac:chgData name="Gabriela Vega" userId="9fc9d5ece8796275" providerId="LiveId" clId="{1681F3D6-DB79-40B8-BD58-9B7B73F371B6}" dt="2026-07-23T19:08:23.748" v="874" actId="478"/>
          <ac:picMkLst>
            <pc:docMk/>
            <pc:sldMk cId="0" sldId="258"/>
            <ac:picMk id="8" creationId="{00000000-0000-0000-0000-000000000000}"/>
          </ac:picMkLst>
        </pc:picChg>
        <pc:picChg chg="del">
          <ac:chgData name="Gabriela Vega" userId="9fc9d5ece8796275" providerId="LiveId" clId="{1681F3D6-DB79-40B8-BD58-9B7B73F371B6}" dt="2026-07-23T19:08:25.901" v="875" actId="478"/>
          <ac:picMkLst>
            <pc:docMk/>
            <pc:sldMk cId="0" sldId="258"/>
            <ac:picMk id="12" creationId="{00000000-0000-0000-0000-000000000000}"/>
          </ac:picMkLst>
        </pc:picChg>
        <pc:picChg chg="del mod">
          <ac:chgData name="Gabriela Vega" userId="9fc9d5ece8796275" providerId="LiveId" clId="{1681F3D6-DB79-40B8-BD58-9B7B73F371B6}" dt="2026-07-23T19:08:21.255" v="873" actId="478"/>
          <ac:picMkLst>
            <pc:docMk/>
            <pc:sldMk cId="0" sldId="258"/>
            <ac:picMk id="16" creationId="{00000000-0000-0000-0000-000000000000}"/>
          </ac:picMkLst>
        </pc:picChg>
        <pc:picChg chg="del">
          <ac:chgData name="Gabriela Vega" userId="9fc9d5ece8796275" providerId="LiveId" clId="{1681F3D6-DB79-40B8-BD58-9B7B73F371B6}" dt="2026-07-23T19:08:28.870" v="876" actId="478"/>
          <ac:picMkLst>
            <pc:docMk/>
            <pc:sldMk cId="0" sldId="258"/>
            <ac:picMk id="20" creationId="{00000000-0000-0000-0000-000000000000}"/>
          </ac:picMkLst>
        </pc:picChg>
        <pc:picChg chg="del">
          <ac:chgData name="Gabriela Vega" userId="9fc9d5ece8796275" providerId="LiveId" clId="{1681F3D6-DB79-40B8-BD58-9B7B73F371B6}" dt="2026-07-23T19:08:16.059" v="871" actId="478"/>
          <ac:picMkLst>
            <pc:docMk/>
            <pc:sldMk cId="0" sldId="258"/>
            <ac:picMk id="23" creationId="{00000000-0000-0000-0000-000000000000}"/>
          </ac:picMkLst>
        </pc:picChg>
        <pc:picChg chg="del">
          <ac:chgData name="Gabriela Vega" userId="9fc9d5ece8796275" providerId="LiveId" clId="{1681F3D6-DB79-40B8-BD58-9B7B73F371B6}" dt="2026-07-23T19:08:13.582" v="870" actId="478"/>
          <ac:picMkLst>
            <pc:docMk/>
            <pc:sldMk cId="0" sldId="258"/>
            <ac:picMk id="24" creationId="{00000000-0000-0000-0000-000000000000}"/>
          </ac:picMkLst>
        </pc:picChg>
        <pc:picChg chg="del">
          <ac:chgData name="Gabriela Vega" userId="9fc9d5ece8796275" providerId="LiveId" clId="{1681F3D6-DB79-40B8-BD58-9B7B73F371B6}" dt="2026-07-23T19:07:49.051" v="863" actId="478"/>
          <ac:picMkLst>
            <pc:docMk/>
            <pc:sldMk cId="0" sldId="258"/>
            <ac:picMk id="27" creationId="{00000000-0000-0000-0000-000000000000}"/>
          </ac:picMkLst>
        </pc:picChg>
        <pc:picChg chg="del">
          <ac:chgData name="Gabriela Vega" userId="9fc9d5ece8796275" providerId="LiveId" clId="{1681F3D6-DB79-40B8-BD58-9B7B73F371B6}" dt="2026-07-23T19:07:29.051" v="810" actId="478"/>
          <ac:picMkLst>
            <pc:docMk/>
            <pc:sldMk cId="0" sldId="258"/>
            <ac:picMk id="28" creationId="{00000000-0000-0000-0000-000000000000}"/>
          </ac:picMkLst>
        </pc:picChg>
      </pc:sldChg>
      <pc:sldChg chg="addSp delSp modSp del mod ord">
        <pc:chgData name="Gabriela Vega" userId="9fc9d5ece8796275" providerId="LiveId" clId="{1681F3D6-DB79-40B8-BD58-9B7B73F371B6}" dt="2026-07-23T20:37:26.440" v="3955" actId="47"/>
        <pc:sldMkLst>
          <pc:docMk/>
          <pc:sldMk cId="0" sldId="259"/>
        </pc:sldMkLst>
        <pc:spChg chg="mod">
          <ac:chgData name="Gabriela Vega" userId="9fc9d5ece8796275" providerId="LiveId" clId="{1681F3D6-DB79-40B8-BD58-9B7B73F371B6}" dt="2026-07-23T19:40:01.018" v="1631" actId="6549"/>
          <ac:spMkLst>
            <pc:docMk/>
            <pc:sldMk cId="0" sldId="259"/>
            <ac:spMk id="4" creationId="{00000000-0000-0000-0000-000000000000}"/>
          </ac:spMkLst>
        </pc:spChg>
        <pc:spChg chg="del">
          <ac:chgData name="Gabriela Vega" userId="9fc9d5ece8796275" providerId="LiveId" clId="{1681F3D6-DB79-40B8-BD58-9B7B73F371B6}" dt="2026-07-23T19:39:06.768" v="1596" actId="478"/>
          <ac:spMkLst>
            <pc:docMk/>
            <pc:sldMk cId="0" sldId="259"/>
            <ac:spMk id="5" creationId="{00000000-0000-0000-0000-000000000000}"/>
          </ac:spMkLst>
        </pc:spChg>
        <pc:spChg chg="del mod">
          <ac:chgData name="Gabriela Vega" userId="9fc9d5ece8796275" providerId="LiveId" clId="{1681F3D6-DB79-40B8-BD58-9B7B73F371B6}" dt="2026-07-23T19:09:45.201" v="881" actId="478"/>
          <ac:spMkLst>
            <pc:docMk/>
            <pc:sldMk cId="0" sldId="259"/>
            <ac:spMk id="6" creationId="{00000000-0000-0000-0000-000000000000}"/>
          </ac:spMkLst>
        </pc:spChg>
        <pc:spChg chg="mod">
          <ac:chgData name="Gabriela Vega" userId="9fc9d5ece8796275" providerId="LiveId" clId="{1681F3D6-DB79-40B8-BD58-9B7B73F371B6}" dt="2026-07-23T19:35:02.777" v="1398" actId="20577"/>
          <ac:spMkLst>
            <pc:docMk/>
            <pc:sldMk cId="0" sldId="259"/>
            <ac:spMk id="10" creationId="{00000000-0000-0000-0000-000000000000}"/>
          </ac:spMkLst>
        </pc:spChg>
        <pc:spChg chg="mod">
          <ac:chgData name="Gabriela Vega" userId="9fc9d5ece8796275" providerId="LiveId" clId="{1681F3D6-DB79-40B8-BD58-9B7B73F371B6}" dt="2026-07-23T19:35:21.903" v="1479" actId="20577"/>
          <ac:spMkLst>
            <pc:docMk/>
            <pc:sldMk cId="0" sldId="259"/>
            <ac:spMk id="14" creationId="{00000000-0000-0000-0000-000000000000}"/>
          </ac:spMkLst>
        </pc:spChg>
        <pc:spChg chg="mod">
          <ac:chgData name="Gabriela Vega" userId="9fc9d5ece8796275" providerId="LiveId" clId="{1681F3D6-DB79-40B8-BD58-9B7B73F371B6}" dt="2026-07-23T19:35:40.122" v="1569" actId="20577"/>
          <ac:spMkLst>
            <pc:docMk/>
            <pc:sldMk cId="0" sldId="259"/>
            <ac:spMk id="18" creationId="{00000000-0000-0000-0000-000000000000}"/>
          </ac:spMkLst>
        </pc:spChg>
        <pc:spChg chg="del">
          <ac:chgData name="Gabriela Vega" userId="9fc9d5ece8796275" providerId="LiveId" clId="{1681F3D6-DB79-40B8-BD58-9B7B73F371B6}" dt="2026-07-23T19:42:03.507" v="1770" actId="478"/>
          <ac:spMkLst>
            <pc:docMk/>
            <pc:sldMk cId="0" sldId="259"/>
            <ac:spMk id="19" creationId="{00000000-0000-0000-0000-000000000000}"/>
          </ac:spMkLst>
        </pc:spChg>
        <pc:spChg chg="del">
          <ac:chgData name="Gabriela Vega" userId="9fc9d5ece8796275" providerId="LiveId" clId="{1681F3D6-DB79-40B8-BD58-9B7B73F371B6}" dt="2026-07-23T19:42:07.378" v="1771" actId="478"/>
          <ac:spMkLst>
            <pc:docMk/>
            <pc:sldMk cId="0" sldId="259"/>
            <ac:spMk id="22" creationId="{00000000-0000-0000-0000-000000000000}"/>
          </ac:spMkLst>
        </pc:spChg>
        <pc:spChg chg="del mod">
          <ac:chgData name="Gabriela Vega" userId="9fc9d5ece8796275" providerId="LiveId" clId="{1681F3D6-DB79-40B8-BD58-9B7B73F371B6}" dt="2026-07-23T19:42:51.750" v="1776" actId="478"/>
          <ac:spMkLst>
            <pc:docMk/>
            <pc:sldMk cId="0" sldId="259"/>
            <ac:spMk id="23" creationId="{00000000-0000-0000-0000-000000000000}"/>
          </ac:spMkLst>
        </pc:spChg>
        <pc:spChg chg="mod">
          <ac:chgData name="Gabriela Vega" userId="9fc9d5ece8796275" providerId="LiveId" clId="{1681F3D6-DB79-40B8-BD58-9B7B73F371B6}" dt="2026-07-23T19:42:17.946" v="1773" actId="21"/>
          <ac:spMkLst>
            <pc:docMk/>
            <pc:sldMk cId="0" sldId="259"/>
            <ac:spMk id="26" creationId="{00000000-0000-0000-0000-000000000000}"/>
          </ac:spMkLst>
        </pc:spChg>
        <pc:spChg chg="mod">
          <ac:chgData name="Gabriela Vega" userId="9fc9d5ece8796275" providerId="LiveId" clId="{1681F3D6-DB79-40B8-BD58-9B7B73F371B6}" dt="2026-07-23T19:43:13.162" v="1796" actId="1076"/>
          <ac:spMkLst>
            <pc:docMk/>
            <pc:sldMk cId="0" sldId="259"/>
            <ac:spMk id="27" creationId="{00000000-0000-0000-0000-000000000000}"/>
          </ac:spMkLst>
        </pc:spChg>
        <pc:spChg chg="mod">
          <ac:chgData name="Gabriela Vega" userId="9fc9d5ece8796275" providerId="LiveId" clId="{1681F3D6-DB79-40B8-BD58-9B7B73F371B6}" dt="2026-07-23T19:43:16.602" v="1797" actId="1076"/>
          <ac:spMkLst>
            <pc:docMk/>
            <pc:sldMk cId="0" sldId="259"/>
            <ac:spMk id="30" creationId="{00000000-0000-0000-0000-000000000000}"/>
          </ac:spMkLst>
        </pc:spChg>
        <pc:spChg chg="add mod">
          <ac:chgData name="Gabriela Vega" userId="9fc9d5ece8796275" providerId="LiveId" clId="{1681F3D6-DB79-40B8-BD58-9B7B73F371B6}" dt="2026-07-23T19:43:00.078" v="1795" actId="20577"/>
          <ac:spMkLst>
            <pc:docMk/>
            <pc:sldMk cId="0" sldId="259"/>
            <ac:spMk id="35" creationId="{8EC5014E-F52B-C342-6F42-0BE96C229537}"/>
          </ac:spMkLst>
        </pc:spChg>
        <pc:picChg chg="del">
          <ac:chgData name="Gabriela Vega" userId="9fc9d5ece8796275" providerId="LiveId" clId="{1681F3D6-DB79-40B8-BD58-9B7B73F371B6}" dt="2026-07-23T19:33:26.826" v="1357" actId="478"/>
          <ac:picMkLst>
            <pc:docMk/>
            <pc:sldMk cId="0" sldId="259"/>
            <ac:picMk id="3" creationId="{00000000-0000-0000-0000-000000000000}"/>
          </ac:picMkLst>
        </pc:picChg>
        <pc:picChg chg="del">
          <ac:chgData name="Gabriela Vega" userId="9fc9d5ece8796275" providerId="LiveId" clId="{1681F3D6-DB79-40B8-BD58-9B7B73F371B6}" dt="2026-07-23T19:09:48.521" v="882" actId="478"/>
          <ac:picMkLst>
            <pc:docMk/>
            <pc:sldMk cId="0" sldId="259"/>
            <ac:picMk id="9" creationId="{00000000-0000-0000-0000-000000000000}"/>
          </ac:picMkLst>
        </pc:picChg>
        <pc:picChg chg="del">
          <ac:chgData name="Gabriela Vega" userId="9fc9d5ece8796275" providerId="LiveId" clId="{1681F3D6-DB79-40B8-BD58-9B7B73F371B6}" dt="2026-07-23T19:09:50.840" v="883" actId="478"/>
          <ac:picMkLst>
            <pc:docMk/>
            <pc:sldMk cId="0" sldId="259"/>
            <ac:picMk id="13" creationId="{00000000-0000-0000-0000-000000000000}"/>
          </ac:picMkLst>
        </pc:picChg>
        <pc:picChg chg="del">
          <ac:chgData name="Gabriela Vega" userId="9fc9d5ece8796275" providerId="LiveId" clId="{1681F3D6-DB79-40B8-BD58-9B7B73F371B6}" dt="2026-07-23T19:09:55.127" v="885" actId="478"/>
          <ac:picMkLst>
            <pc:docMk/>
            <pc:sldMk cId="0" sldId="259"/>
            <ac:picMk id="17" creationId="{00000000-0000-0000-0000-000000000000}"/>
          </ac:picMkLst>
        </pc:picChg>
        <pc:picChg chg="del">
          <ac:chgData name="Gabriela Vega" userId="9fc9d5ece8796275" providerId="LiveId" clId="{1681F3D6-DB79-40B8-BD58-9B7B73F371B6}" dt="2026-07-23T19:42:09.481" v="1772" actId="478"/>
          <ac:picMkLst>
            <pc:docMk/>
            <pc:sldMk cId="0" sldId="259"/>
            <ac:picMk id="20" creationId="{00000000-0000-0000-0000-000000000000}"/>
          </ac:picMkLst>
        </pc:picChg>
        <pc:picChg chg="del">
          <ac:chgData name="Gabriela Vega" userId="9fc9d5ece8796275" providerId="LiveId" clId="{1681F3D6-DB79-40B8-BD58-9B7B73F371B6}" dt="2026-07-23T19:09:52.859" v="884" actId="478"/>
          <ac:picMkLst>
            <pc:docMk/>
            <pc:sldMk cId="0" sldId="259"/>
            <ac:picMk id="21" creationId="{00000000-0000-0000-0000-000000000000}"/>
          </ac:picMkLst>
        </pc:picChg>
        <pc:picChg chg="del">
          <ac:chgData name="Gabriela Vega" userId="9fc9d5ece8796275" providerId="LiveId" clId="{1681F3D6-DB79-40B8-BD58-9B7B73F371B6}" dt="2026-07-23T19:42:49.956" v="1775" actId="478"/>
          <ac:picMkLst>
            <pc:docMk/>
            <pc:sldMk cId="0" sldId="259"/>
            <ac:picMk id="24" creationId="{00000000-0000-0000-0000-000000000000}"/>
          </ac:picMkLst>
        </pc:picChg>
        <pc:picChg chg="del">
          <ac:chgData name="Gabriela Vega" userId="9fc9d5ece8796275" providerId="LiveId" clId="{1681F3D6-DB79-40B8-BD58-9B7B73F371B6}" dt="2026-07-23T19:09:57.412" v="886" actId="478"/>
          <ac:picMkLst>
            <pc:docMk/>
            <pc:sldMk cId="0" sldId="259"/>
            <ac:picMk id="25" creationId="{00000000-0000-0000-0000-000000000000}"/>
          </ac:picMkLst>
        </pc:picChg>
        <pc:picChg chg="mod">
          <ac:chgData name="Gabriela Vega" userId="9fc9d5ece8796275" providerId="LiveId" clId="{1681F3D6-DB79-40B8-BD58-9B7B73F371B6}" dt="2026-07-23T19:43:29.265" v="1799" actId="1076"/>
          <ac:picMkLst>
            <pc:docMk/>
            <pc:sldMk cId="0" sldId="259"/>
            <ac:picMk id="28" creationId="{00000000-0000-0000-0000-000000000000}"/>
          </ac:picMkLst>
        </pc:picChg>
        <pc:picChg chg="del">
          <ac:chgData name="Gabriela Vega" userId="9fc9d5ece8796275" providerId="LiveId" clId="{1681F3D6-DB79-40B8-BD58-9B7B73F371B6}" dt="2026-07-23T19:10:00.075" v="887" actId="478"/>
          <ac:picMkLst>
            <pc:docMk/>
            <pc:sldMk cId="0" sldId="259"/>
            <ac:picMk id="29" creationId="{00000000-0000-0000-0000-000000000000}"/>
          </ac:picMkLst>
        </pc:picChg>
        <pc:picChg chg="add del mod">
          <ac:chgData name="Gabriela Vega" userId="9fc9d5ece8796275" providerId="LiveId" clId="{1681F3D6-DB79-40B8-BD58-9B7B73F371B6}" dt="2026-07-23T19:39:49.517" v="1602" actId="478"/>
          <ac:picMkLst>
            <pc:docMk/>
            <pc:sldMk cId="0" sldId="259"/>
            <ac:picMk id="33" creationId="{6042F99B-20E4-763A-E6BC-777941FF6047}"/>
          </ac:picMkLst>
        </pc:picChg>
        <pc:picChg chg="add del mod">
          <ac:chgData name="Gabriela Vega" userId="9fc9d5ece8796275" providerId="LiveId" clId="{1681F3D6-DB79-40B8-BD58-9B7B73F371B6}" dt="2026-07-23T19:40:12.010" v="1633" actId="478"/>
          <ac:picMkLst>
            <pc:docMk/>
            <pc:sldMk cId="0" sldId="259"/>
            <ac:picMk id="34" creationId="{189EFCD1-A3BE-DE10-1127-F151839C3995}"/>
          </ac:picMkLst>
        </pc:picChg>
      </pc:sldChg>
      <pc:sldChg chg="addSp delSp modSp mod modAnim">
        <pc:chgData name="Gabriela Vega" userId="9fc9d5ece8796275" providerId="LiveId" clId="{1681F3D6-DB79-40B8-BD58-9B7B73F371B6}" dt="2026-07-24T19:22:26.548" v="11496"/>
        <pc:sldMkLst>
          <pc:docMk/>
          <pc:sldMk cId="0" sldId="260"/>
        </pc:sldMkLst>
        <pc:spChg chg="mod">
          <ac:chgData name="Gabriela Vega" userId="9fc9d5ece8796275" providerId="LiveId" clId="{1681F3D6-DB79-40B8-BD58-9B7B73F371B6}" dt="2026-07-23T19:45:57.357" v="1867" actId="6549"/>
          <ac:spMkLst>
            <pc:docMk/>
            <pc:sldMk cId="0" sldId="260"/>
            <ac:spMk id="4" creationId="{00000000-0000-0000-0000-000000000000}"/>
          </ac:spMkLst>
        </pc:spChg>
        <pc:spChg chg="mod">
          <ac:chgData name="Gabriela Vega" userId="9fc9d5ece8796275" providerId="LiveId" clId="{1681F3D6-DB79-40B8-BD58-9B7B73F371B6}" dt="2026-07-23T21:07:49.025" v="4288" actId="5793"/>
          <ac:spMkLst>
            <pc:docMk/>
            <pc:sldMk cId="0" sldId="260"/>
            <ac:spMk id="5" creationId="{00000000-0000-0000-0000-000000000000}"/>
          </ac:spMkLst>
        </pc:spChg>
        <pc:spChg chg="mod">
          <ac:chgData name="Gabriela Vega" userId="9fc9d5ece8796275" providerId="LiveId" clId="{1681F3D6-DB79-40B8-BD58-9B7B73F371B6}" dt="2026-07-23T20:49:20.665" v="4130" actId="14100"/>
          <ac:spMkLst>
            <pc:docMk/>
            <pc:sldMk cId="0" sldId="260"/>
            <ac:spMk id="6" creationId="{00000000-0000-0000-0000-000000000000}"/>
          </ac:spMkLst>
        </pc:spChg>
        <pc:picChg chg="del">
          <ac:chgData name="Gabriela Vega" userId="9fc9d5ece8796275" providerId="LiveId" clId="{1681F3D6-DB79-40B8-BD58-9B7B73F371B6}" dt="2026-07-23T19:10:49.122" v="892" actId="478"/>
          <ac:picMkLst>
            <pc:docMk/>
            <pc:sldMk cId="0" sldId="260"/>
            <ac:picMk id="3" creationId="{00000000-0000-0000-0000-000000000000}"/>
          </ac:picMkLst>
        </pc:picChg>
        <pc:picChg chg="add del mod">
          <ac:chgData name="Gabriela Vega" userId="9fc9d5ece8796275" providerId="LiveId" clId="{1681F3D6-DB79-40B8-BD58-9B7B73F371B6}" dt="2026-07-23T20:48:31.933" v="4123" actId="478"/>
          <ac:picMkLst>
            <pc:docMk/>
            <pc:sldMk cId="0" sldId="260"/>
            <ac:picMk id="9" creationId="{2695B5B2-2E44-43EF-078B-F2C0F4290F8D}"/>
          </ac:picMkLst>
        </pc:picChg>
        <pc:picChg chg="add mod">
          <ac:chgData name="Gabriela Vega" userId="9fc9d5ece8796275" providerId="LiveId" clId="{1681F3D6-DB79-40B8-BD58-9B7B73F371B6}" dt="2026-07-23T20:49:24.759" v="4132" actId="1076"/>
          <ac:picMkLst>
            <pc:docMk/>
            <pc:sldMk cId="0" sldId="260"/>
            <ac:picMk id="11" creationId="{8736BFB5-31B7-33B8-024D-F91BE42277E1}"/>
          </ac:picMkLst>
        </pc:picChg>
      </pc:sldChg>
      <pc:sldChg chg="addSp delSp modSp mod modAnim">
        <pc:chgData name="Gabriela Vega" userId="9fc9d5ece8796275" providerId="LiveId" clId="{1681F3D6-DB79-40B8-BD58-9B7B73F371B6}" dt="2026-07-24T19:23:17.214" v="11503"/>
        <pc:sldMkLst>
          <pc:docMk/>
          <pc:sldMk cId="0" sldId="261"/>
        </pc:sldMkLst>
        <pc:spChg chg="add">
          <ac:chgData name="Gabriela Vega" userId="9fc9d5ece8796275" providerId="LiveId" clId="{1681F3D6-DB79-40B8-BD58-9B7B73F371B6}" dt="2026-07-23T21:17:06.339" v="4465"/>
          <ac:spMkLst>
            <pc:docMk/>
            <pc:sldMk cId="0" sldId="261"/>
            <ac:spMk id="3" creationId="{B2C330BE-AA09-F8C1-279C-DFCC9F55894E}"/>
          </ac:spMkLst>
        </pc:spChg>
        <pc:spChg chg="mod">
          <ac:chgData name="Gabriela Vega" userId="9fc9d5ece8796275" providerId="LiveId" clId="{1681F3D6-DB79-40B8-BD58-9B7B73F371B6}" dt="2026-07-24T16:13:10.619" v="10872" actId="20577"/>
          <ac:spMkLst>
            <pc:docMk/>
            <pc:sldMk cId="0" sldId="261"/>
            <ac:spMk id="4" creationId="{00000000-0000-0000-0000-000000000000}"/>
          </ac:spMkLst>
        </pc:spChg>
        <pc:spChg chg="mod">
          <ac:chgData name="Gabriela Vega" userId="9fc9d5ece8796275" providerId="LiveId" clId="{1681F3D6-DB79-40B8-BD58-9B7B73F371B6}" dt="2026-07-23T21:11:12.607" v="4413" actId="6549"/>
          <ac:spMkLst>
            <pc:docMk/>
            <pc:sldMk cId="0" sldId="261"/>
            <ac:spMk id="5" creationId="{00000000-0000-0000-0000-000000000000}"/>
          </ac:spMkLst>
        </pc:spChg>
        <pc:spChg chg="mod">
          <ac:chgData name="Gabriela Vega" userId="9fc9d5ece8796275" providerId="LiveId" clId="{1681F3D6-DB79-40B8-BD58-9B7B73F371B6}" dt="2026-07-23T21:39:33.501" v="5184"/>
          <ac:spMkLst>
            <pc:docMk/>
            <pc:sldMk cId="0" sldId="261"/>
            <ac:spMk id="6" creationId="{00000000-0000-0000-0000-000000000000}"/>
          </ac:spMkLst>
        </pc:spChg>
        <pc:spChg chg="add">
          <ac:chgData name="Gabriela Vega" userId="9fc9d5ece8796275" providerId="LiveId" clId="{1681F3D6-DB79-40B8-BD58-9B7B73F371B6}" dt="2026-07-23T21:19:20.993" v="4484"/>
          <ac:spMkLst>
            <pc:docMk/>
            <pc:sldMk cId="0" sldId="261"/>
            <ac:spMk id="9" creationId="{B05353EA-BC25-9712-244C-68DBB9B1699A}"/>
          </ac:spMkLst>
        </pc:spChg>
        <pc:spChg chg="add">
          <ac:chgData name="Gabriela Vega" userId="9fc9d5ece8796275" providerId="LiveId" clId="{1681F3D6-DB79-40B8-BD58-9B7B73F371B6}" dt="2026-07-23T21:30:48.995" v="4597"/>
          <ac:spMkLst>
            <pc:docMk/>
            <pc:sldMk cId="0" sldId="261"/>
            <ac:spMk id="10" creationId="{32642DA3-91C2-0047-4EE2-1938798D1D47}"/>
          </ac:spMkLst>
        </pc:spChg>
        <pc:spChg chg="add">
          <ac:chgData name="Gabriela Vega" userId="9fc9d5ece8796275" providerId="LiveId" clId="{1681F3D6-DB79-40B8-BD58-9B7B73F371B6}" dt="2026-07-23T21:32:56.681" v="4632"/>
          <ac:spMkLst>
            <pc:docMk/>
            <pc:sldMk cId="0" sldId="261"/>
            <ac:spMk id="11" creationId="{14C46B3D-BBE7-8C33-5D67-D075139152D2}"/>
          </ac:spMkLst>
        </pc:spChg>
        <pc:picChg chg="del">
          <ac:chgData name="Gabriela Vega" userId="9fc9d5ece8796275" providerId="LiveId" clId="{1681F3D6-DB79-40B8-BD58-9B7B73F371B6}" dt="2026-07-23T19:38:04.174" v="1595" actId="478"/>
          <ac:picMkLst>
            <pc:docMk/>
            <pc:sldMk cId="0" sldId="261"/>
            <ac:picMk id="3" creationId="{00000000-0000-0000-0000-000000000000}"/>
          </ac:picMkLst>
        </pc:picChg>
      </pc:sldChg>
      <pc:sldChg chg="addSp delSp modSp mod ord modAnim">
        <pc:chgData name="Gabriela Vega" userId="9fc9d5ece8796275" providerId="LiveId" clId="{1681F3D6-DB79-40B8-BD58-9B7B73F371B6}" dt="2026-07-24T19:22:42.964" v="11499"/>
        <pc:sldMkLst>
          <pc:docMk/>
          <pc:sldMk cId="0" sldId="262"/>
        </pc:sldMkLst>
        <pc:spChg chg="add mod">
          <ac:chgData name="Gabriela Vega" userId="9fc9d5ece8796275" providerId="LiveId" clId="{1681F3D6-DB79-40B8-BD58-9B7B73F371B6}" dt="2026-07-23T20:52:32.502" v="4164" actId="1076"/>
          <ac:spMkLst>
            <pc:docMk/>
            <pc:sldMk cId="0" sldId="262"/>
            <ac:spMk id="3" creationId="{E110D137-B68F-4E97-AD0B-B13588D76F90}"/>
          </ac:spMkLst>
        </pc:spChg>
        <pc:spChg chg="mod">
          <ac:chgData name="Gabriela Vega" userId="9fc9d5ece8796275" providerId="LiveId" clId="{1681F3D6-DB79-40B8-BD58-9B7B73F371B6}" dt="2026-07-23T20:51:43.285" v="4156" actId="1076"/>
          <ac:spMkLst>
            <pc:docMk/>
            <pc:sldMk cId="0" sldId="262"/>
            <ac:spMk id="4" creationId="{00000000-0000-0000-0000-000000000000}"/>
          </ac:spMkLst>
        </pc:spChg>
        <pc:spChg chg="del mod">
          <ac:chgData name="Gabriela Vega" userId="9fc9d5ece8796275" providerId="LiveId" clId="{1681F3D6-DB79-40B8-BD58-9B7B73F371B6}" dt="2026-07-23T20:37:37.770" v="3956" actId="478"/>
          <ac:spMkLst>
            <pc:docMk/>
            <pc:sldMk cId="0" sldId="262"/>
            <ac:spMk id="5" creationId="{00000000-0000-0000-0000-000000000000}"/>
          </ac:spMkLst>
        </pc:spChg>
        <pc:spChg chg="del mod">
          <ac:chgData name="Gabriela Vega" userId="9fc9d5ece8796275" providerId="LiveId" clId="{1681F3D6-DB79-40B8-BD58-9B7B73F371B6}" dt="2026-07-23T19:45:01.776" v="1809" actId="478"/>
          <ac:spMkLst>
            <pc:docMk/>
            <pc:sldMk cId="0" sldId="262"/>
            <ac:spMk id="6" creationId="{00000000-0000-0000-0000-000000000000}"/>
          </ac:spMkLst>
        </pc:spChg>
        <pc:spChg chg="add del">
          <ac:chgData name="Gabriela Vega" userId="9fc9d5ece8796275" providerId="LiveId" clId="{1681F3D6-DB79-40B8-BD58-9B7B73F371B6}" dt="2026-07-23T19:44:29.983" v="1804" actId="22"/>
          <ac:spMkLst>
            <pc:docMk/>
            <pc:sldMk cId="0" sldId="262"/>
            <ac:spMk id="10" creationId="{9D396C6D-CA94-CCA3-619B-8695ACA554E8}"/>
          </ac:spMkLst>
        </pc:spChg>
        <pc:graphicFrameChg chg="add del mod">
          <ac:chgData name="Gabriela Vega" userId="9fc9d5ece8796275" providerId="LiveId" clId="{1681F3D6-DB79-40B8-BD58-9B7B73F371B6}" dt="2026-07-23T19:47:51.680" v="1876" actId="478"/>
          <ac:graphicFrameMkLst>
            <pc:docMk/>
            <pc:sldMk cId="0" sldId="262"/>
            <ac:graphicFrameMk id="11" creationId="{2AFF637A-58D1-5084-6BBB-3F08715086C3}"/>
          </ac:graphicFrameMkLst>
        </pc:graphicFrameChg>
        <pc:picChg chg="mod">
          <ac:chgData name="Gabriela Vega" userId="9fc9d5ece8796275" providerId="LiveId" clId="{1681F3D6-DB79-40B8-BD58-9B7B73F371B6}" dt="2026-07-24T16:13:00.003" v="10859" actId="1076"/>
          <ac:picMkLst>
            <pc:docMk/>
            <pc:sldMk cId="0" sldId="262"/>
            <ac:picMk id="2" creationId="{00000000-0000-0000-0000-000000000000}"/>
          </ac:picMkLst>
        </pc:picChg>
        <pc:picChg chg="del">
          <ac:chgData name="Gabriela Vega" userId="9fc9d5ece8796275" providerId="LiveId" clId="{1681F3D6-DB79-40B8-BD58-9B7B73F371B6}" dt="2026-07-23T19:45:04.615" v="1810" actId="478"/>
          <ac:picMkLst>
            <pc:docMk/>
            <pc:sldMk cId="0" sldId="262"/>
            <ac:picMk id="3" creationId="{00000000-0000-0000-0000-000000000000}"/>
          </ac:picMkLst>
        </pc:picChg>
        <pc:picChg chg="add mod">
          <ac:chgData name="Gabriela Vega" userId="9fc9d5ece8796275" providerId="LiveId" clId="{1681F3D6-DB79-40B8-BD58-9B7B73F371B6}" dt="2026-07-23T20:52:39.976" v="4166" actId="14100"/>
          <ac:picMkLst>
            <pc:docMk/>
            <pc:sldMk cId="0" sldId="262"/>
            <ac:picMk id="13" creationId="{B3778AD9-5EE0-4670-888D-251CB4E8263A}"/>
          </ac:picMkLst>
        </pc:picChg>
      </pc:sldChg>
      <pc:sldChg chg="addSp modSp del mod">
        <pc:chgData name="Gabriela Vega" userId="9fc9d5ece8796275" providerId="LiveId" clId="{1681F3D6-DB79-40B8-BD58-9B7B73F371B6}" dt="2026-07-23T21:36:30.530" v="5116" actId="47"/>
        <pc:sldMkLst>
          <pc:docMk/>
          <pc:sldMk cId="0" sldId="263"/>
        </pc:sldMkLst>
        <pc:spChg chg="mod">
          <ac:chgData name="Gabriela Vega" userId="9fc9d5ece8796275" providerId="LiveId" clId="{1681F3D6-DB79-40B8-BD58-9B7B73F371B6}" dt="2026-07-23T20:53:48.048" v="4207" actId="21"/>
          <ac:spMkLst>
            <pc:docMk/>
            <pc:sldMk cId="0" sldId="263"/>
            <ac:spMk id="6" creationId="{00000000-0000-0000-0000-000000000000}"/>
          </ac:spMkLst>
        </pc:spChg>
        <pc:spChg chg="add mod">
          <ac:chgData name="Gabriela Vega" userId="9fc9d5ece8796275" providerId="LiveId" clId="{1681F3D6-DB79-40B8-BD58-9B7B73F371B6}" dt="2026-07-23T21:18:13.699" v="4482" actId="21"/>
          <ac:spMkLst>
            <pc:docMk/>
            <pc:sldMk cId="0" sldId="263"/>
            <ac:spMk id="11" creationId="{EBFECC80-0624-D9FA-EA0D-403B87A42AC0}"/>
          </ac:spMkLst>
        </pc:spChg>
      </pc:sldChg>
      <pc:sldChg chg="modSp del mod">
        <pc:chgData name="Gabriela Vega" userId="9fc9d5ece8796275" providerId="LiveId" clId="{1681F3D6-DB79-40B8-BD58-9B7B73F371B6}" dt="2026-07-23T21:39:50.327" v="5188" actId="47"/>
        <pc:sldMkLst>
          <pc:docMk/>
          <pc:sldMk cId="0" sldId="264"/>
        </pc:sldMkLst>
        <pc:spChg chg="mod">
          <ac:chgData name="Gabriela Vega" userId="9fc9d5ece8796275" providerId="LiveId" clId="{1681F3D6-DB79-40B8-BD58-9B7B73F371B6}" dt="2026-07-23T21:36:56.937" v="5117" actId="21"/>
          <ac:spMkLst>
            <pc:docMk/>
            <pc:sldMk cId="0" sldId="264"/>
            <ac:spMk id="6" creationId="{00000000-0000-0000-0000-000000000000}"/>
          </ac:spMkLst>
        </pc:spChg>
      </pc:sldChg>
      <pc:sldChg chg="addSp delSp modSp mod modAnim">
        <pc:chgData name="Gabriela Vega" userId="9fc9d5ece8796275" providerId="LiveId" clId="{1681F3D6-DB79-40B8-BD58-9B7B73F371B6}" dt="2026-07-24T19:24:10.886" v="11510"/>
        <pc:sldMkLst>
          <pc:docMk/>
          <pc:sldMk cId="0" sldId="265"/>
        </pc:sldMkLst>
        <pc:spChg chg="mod">
          <ac:chgData name="Gabriela Vega" userId="9fc9d5ece8796275" providerId="LiveId" clId="{1681F3D6-DB79-40B8-BD58-9B7B73F371B6}" dt="2026-07-24T16:13:39.916" v="10915" actId="20577"/>
          <ac:spMkLst>
            <pc:docMk/>
            <pc:sldMk cId="0" sldId="265"/>
            <ac:spMk id="4" creationId="{00000000-0000-0000-0000-000000000000}"/>
          </ac:spMkLst>
        </pc:spChg>
        <pc:spChg chg="mod">
          <ac:chgData name="Gabriela Vega" userId="9fc9d5ece8796275" providerId="LiveId" clId="{1681F3D6-DB79-40B8-BD58-9B7B73F371B6}" dt="2026-07-23T21:46:18.656" v="5575" actId="20577"/>
          <ac:spMkLst>
            <pc:docMk/>
            <pc:sldMk cId="0" sldId="265"/>
            <ac:spMk id="5" creationId="{00000000-0000-0000-0000-000000000000}"/>
          </ac:spMkLst>
        </pc:spChg>
        <pc:spChg chg="mod">
          <ac:chgData name="Gabriela Vega" userId="9fc9d5ece8796275" providerId="LiveId" clId="{1681F3D6-DB79-40B8-BD58-9B7B73F371B6}" dt="2026-07-23T21:55:27.096" v="7282" actId="20577"/>
          <ac:spMkLst>
            <pc:docMk/>
            <pc:sldMk cId="0" sldId="265"/>
            <ac:spMk id="6" creationId="{00000000-0000-0000-0000-000000000000}"/>
          </ac:spMkLst>
        </pc:spChg>
        <pc:picChg chg="add del">
          <ac:chgData name="Gabriela Vega" userId="9fc9d5ece8796275" providerId="LiveId" clId="{1681F3D6-DB79-40B8-BD58-9B7B73F371B6}" dt="2026-07-23T21:44:51.814" v="5434" actId="478"/>
          <ac:picMkLst>
            <pc:docMk/>
            <pc:sldMk cId="0" sldId="265"/>
            <ac:picMk id="2" creationId="{00000000-0000-0000-0000-000000000000}"/>
          </ac:picMkLst>
        </pc:picChg>
        <pc:picChg chg="del">
          <ac:chgData name="Gabriela Vega" userId="9fc9d5ece8796275" providerId="LiveId" clId="{1681F3D6-DB79-40B8-BD58-9B7B73F371B6}" dt="2026-07-24T15:42:47.833" v="10086" actId="478"/>
          <ac:picMkLst>
            <pc:docMk/>
            <pc:sldMk cId="0" sldId="265"/>
            <ac:picMk id="3" creationId="{00000000-0000-0000-0000-000000000000}"/>
          </ac:picMkLst>
        </pc:picChg>
      </pc:sldChg>
      <pc:sldChg chg="addSp delSp modSp mod ord modAnim">
        <pc:chgData name="Gabriela Vega" userId="9fc9d5ece8796275" providerId="LiveId" clId="{1681F3D6-DB79-40B8-BD58-9B7B73F371B6}" dt="2026-07-24T19:23:53.815" v="11507"/>
        <pc:sldMkLst>
          <pc:docMk/>
          <pc:sldMk cId="0" sldId="266"/>
        </pc:sldMkLst>
        <pc:spChg chg="mod">
          <ac:chgData name="Gabriela Vega" userId="9fc9d5ece8796275" providerId="LiveId" clId="{1681F3D6-DB79-40B8-BD58-9B7B73F371B6}" dt="2026-07-24T16:13:51.101" v="10924" actId="20577"/>
          <ac:spMkLst>
            <pc:docMk/>
            <pc:sldMk cId="0" sldId="266"/>
            <ac:spMk id="4" creationId="{00000000-0000-0000-0000-000000000000}"/>
          </ac:spMkLst>
        </pc:spChg>
        <pc:spChg chg="mod">
          <ac:chgData name="Gabriela Vega" userId="9fc9d5ece8796275" providerId="LiveId" clId="{1681F3D6-DB79-40B8-BD58-9B7B73F371B6}" dt="2026-07-23T21:44:09.998" v="5427" actId="1076"/>
          <ac:spMkLst>
            <pc:docMk/>
            <pc:sldMk cId="0" sldId="266"/>
            <ac:spMk id="5" creationId="{00000000-0000-0000-0000-000000000000}"/>
          </ac:spMkLst>
        </pc:spChg>
        <pc:spChg chg="mod">
          <ac:chgData name="Gabriela Vega" userId="9fc9d5ece8796275" providerId="LiveId" clId="{1681F3D6-DB79-40B8-BD58-9B7B73F371B6}" dt="2026-07-23T21:44:12.867" v="5428" actId="14100"/>
          <ac:spMkLst>
            <pc:docMk/>
            <pc:sldMk cId="0" sldId="266"/>
            <ac:spMk id="6" creationId="{00000000-0000-0000-0000-000000000000}"/>
          </ac:spMkLst>
        </pc:spChg>
        <pc:picChg chg="del">
          <ac:chgData name="Gabriela Vega" userId="9fc9d5ece8796275" providerId="LiveId" clId="{1681F3D6-DB79-40B8-BD58-9B7B73F371B6}" dt="2026-07-23T21:44:59.973" v="5435" actId="478"/>
          <ac:picMkLst>
            <pc:docMk/>
            <pc:sldMk cId="0" sldId="266"/>
            <ac:picMk id="3" creationId="{00000000-0000-0000-0000-000000000000}"/>
          </ac:picMkLst>
        </pc:picChg>
        <pc:picChg chg="add mod">
          <ac:chgData name="Gabriela Vega" userId="9fc9d5ece8796275" providerId="LiveId" clId="{1681F3D6-DB79-40B8-BD58-9B7B73F371B6}" dt="2026-07-23T21:44:19.772" v="5431" actId="1076"/>
          <ac:picMkLst>
            <pc:docMk/>
            <pc:sldMk cId="0" sldId="266"/>
            <ac:picMk id="10" creationId="{DA22DBC0-4ACB-4AA6-343C-50CE045FAC9C}"/>
          </ac:picMkLst>
        </pc:picChg>
      </pc:sldChg>
      <pc:sldChg chg="del">
        <pc:chgData name="Gabriela Vega" userId="9fc9d5ece8796275" providerId="LiveId" clId="{1681F3D6-DB79-40B8-BD58-9B7B73F371B6}" dt="2026-07-23T21:44:39.404" v="5432" actId="47"/>
        <pc:sldMkLst>
          <pc:docMk/>
          <pc:sldMk cId="0" sldId="267"/>
        </pc:sldMkLst>
      </pc:sldChg>
      <pc:sldChg chg="delSp modSp mod modAnim">
        <pc:chgData name="Gabriela Vega" userId="9fc9d5ece8796275" providerId="LiveId" clId="{1681F3D6-DB79-40B8-BD58-9B7B73F371B6}" dt="2026-07-24T20:47:29.635" v="11737"/>
        <pc:sldMkLst>
          <pc:docMk/>
          <pc:sldMk cId="0" sldId="268"/>
        </pc:sldMkLst>
        <pc:spChg chg="mod">
          <ac:chgData name="Gabriela Vega" userId="9fc9d5ece8796275" providerId="LiveId" clId="{1681F3D6-DB79-40B8-BD58-9B7B73F371B6}" dt="2026-07-24T16:14:11.818" v="10946" actId="20577"/>
          <ac:spMkLst>
            <pc:docMk/>
            <pc:sldMk cId="0" sldId="268"/>
            <ac:spMk id="4" creationId="{00000000-0000-0000-0000-000000000000}"/>
          </ac:spMkLst>
        </pc:spChg>
        <pc:spChg chg="mod ord">
          <ac:chgData name="Gabriela Vega" userId="9fc9d5ece8796275" providerId="LiveId" clId="{1681F3D6-DB79-40B8-BD58-9B7B73F371B6}" dt="2026-07-24T20:46:23.640" v="11731" actId="1076"/>
          <ac:spMkLst>
            <pc:docMk/>
            <pc:sldMk cId="0" sldId="268"/>
            <ac:spMk id="13" creationId="{00000000-0000-0000-0000-000000000000}"/>
          </ac:spMkLst>
        </pc:spChg>
        <pc:spChg chg="mod">
          <ac:chgData name="Gabriela Vega" userId="9fc9d5ece8796275" providerId="LiveId" clId="{1681F3D6-DB79-40B8-BD58-9B7B73F371B6}" dt="2026-07-24T20:46:17.683" v="11729" actId="14100"/>
          <ac:spMkLst>
            <pc:docMk/>
            <pc:sldMk cId="0" sldId="268"/>
            <ac:spMk id="14" creationId="{00000000-0000-0000-0000-000000000000}"/>
          </ac:spMkLst>
        </pc:spChg>
        <pc:spChg chg="mod">
          <ac:chgData name="Gabriela Vega" userId="9fc9d5ece8796275" providerId="LiveId" clId="{1681F3D6-DB79-40B8-BD58-9B7B73F371B6}" dt="2026-07-24T20:44:38.500" v="11721" actId="1076"/>
          <ac:spMkLst>
            <pc:docMk/>
            <pc:sldMk cId="0" sldId="268"/>
            <ac:spMk id="16" creationId="{00000000-0000-0000-0000-000000000000}"/>
          </ac:spMkLst>
        </pc:spChg>
        <pc:spChg chg="mod">
          <ac:chgData name="Gabriela Vega" userId="9fc9d5ece8796275" providerId="LiveId" clId="{1681F3D6-DB79-40B8-BD58-9B7B73F371B6}" dt="2026-07-24T20:43:01.176" v="11709" actId="1076"/>
          <ac:spMkLst>
            <pc:docMk/>
            <pc:sldMk cId="0" sldId="268"/>
            <ac:spMk id="17" creationId="{00000000-0000-0000-0000-000000000000}"/>
          </ac:spMkLst>
        </pc:spChg>
        <pc:picChg chg="del">
          <ac:chgData name="Gabriela Vega" userId="9fc9d5ece8796275" providerId="LiveId" clId="{1681F3D6-DB79-40B8-BD58-9B7B73F371B6}" dt="2026-07-24T15:42:42.310" v="10085" actId="478"/>
          <ac:picMkLst>
            <pc:docMk/>
            <pc:sldMk cId="0" sldId="268"/>
            <ac:picMk id="3" creationId="{00000000-0000-0000-0000-000000000000}"/>
          </ac:picMkLst>
        </pc:picChg>
      </pc:sldChg>
      <pc:sldChg chg="delSp modSp mod modAnim">
        <pc:chgData name="Gabriela Vega" userId="9fc9d5ece8796275" providerId="LiveId" clId="{1681F3D6-DB79-40B8-BD58-9B7B73F371B6}" dt="2026-07-24T20:50:14.572" v="11743"/>
        <pc:sldMkLst>
          <pc:docMk/>
          <pc:sldMk cId="0" sldId="269"/>
        </pc:sldMkLst>
        <pc:spChg chg="mod">
          <ac:chgData name="Gabriela Vega" userId="9fc9d5ece8796275" providerId="LiveId" clId="{1681F3D6-DB79-40B8-BD58-9B7B73F371B6}" dt="2026-07-24T16:14:18.114" v="10955" actId="20577"/>
          <ac:spMkLst>
            <pc:docMk/>
            <pc:sldMk cId="0" sldId="269"/>
            <ac:spMk id="4" creationId="{00000000-0000-0000-0000-000000000000}"/>
          </ac:spMkLst>
        </pc:spChg>
        <pc:spChg chg="mod">
          <ac:chgData name="Gabriela Vega" userId="9fc9d5ece8796275" providerId="LiveId" clId="{1681F3D6-DB79-40B8-BD58-9B7B73F371B6}" dt="2026-07-23T21:55:57.186" v="7283" actId="20577"/>
          <ac:spMkLst>
            <pc:docMk/>
            <pc:sldMk cId="0" sldId="269"/>
            <ac:spMk id="6" creationId="{00000000-0000-0000-0000-000000000000}"/>
          </ac:spMkLst>
        </pc:spChg>
        <pc:picChg chg="del">
          <ac:chgData name="Gabriela Vega" userId="9fc9d5ece8796275" providerId="LiveId" clId="{1681F3D6-DB79-40B8-BD58-9B7B73F371B6}" dt="2026-07-24T15:42:38.148" v="10084" actId="478"/>
          <ac:picMkLst>
            <pc:docMk/>
            <pc:sldMk cId="0" sldId="269"/>
            <ac:picMk id="3" creationId="{00000000-0000-0000-0000-000000000000}"/>
          </ac:picMkLst>
        </pc:picChg>
      </pc:sldChg>
      <pc:sldChg chg="del">
        <pc:chgData name="Gabriela Vega" userId="9fc9d5ece8796275" providerId="LiveId" clId="{1681F3D6-DB79-40B8-BD58-9B7B73F371B6}" dt="2026-07-23T20:22:59.744" v="3482" actId="2696"/>
        <pc:sldMkLst>
          <pc:docMk/>
          <pc:sldMk cId="0" sldId="270"/>
        </pc:sldMkLst>
      </pc:sldChg>
      <pc:sldChg chg="addSp delSp modSp add mod setBg modAnim">
        <pc:chgData name="Gabriela Vega" userId="9fc9d5ece8796275" providerId="LiveId" clId="{1681F3D6-DB79-40B8-BD58-9B7B73F371B6}" dt="2026-07-24T19:21:55.066" v="11491"/>
        <pc:sldMkLst>
          <pc:docMk/>
          <pc:sldMk cId="887246361" sldId="270"/>
        </pc:sldMkLst>
        <pc:spChg chg="mod">
          <ac:chgData name="Gabriela Vega" userId="9fc9d5ece8796275" providerId="LiveId" clId="{1681F3D6-DB79-40B8-BD58-9B7B73F371B6}" dt="2026-07-23T20:23:56.593" v="3526" actId="20577"/>
          <ac:spMkLst>
            <pc:docMk/>
            <pc:sldMk cId="887246361" sldId="270"/>
            <ac:spMk id="5" creationId="{00000000-0000-0000-0000-000000000000}"/>
          </ac:spMkLst>
        </pc:spChg>
        <pc:spChg chg="mod">
          <ac:chgData name="Gabriela Vega" userId="9fc9d5ece8796275" providerId="LiveId" clId="{1681F3D6-DB79-40B8-BD58-9B7B73F371B6}" dt="2026-07-23T20:36:44.038" v="3953" actId="1076"/>
          <ac:spMkLst>
            <pc:docMk/>
            <pc:sldMk cId="887246361" sldId="270"/>
            <ac:spMk id="8" creationId="{00000000-0000-0000-0000-000000000000}"/>
          </ac:spMkLst>
        </pc:spChg>
        <pc:spChg chg="mod">
          <ac:chgData name="Gabriela Vega" userId="9fc9d5ece8796275" providerId="LiveId" clId="{1681F3D6-DB79-40B8-BD58-9B7B73F371B6}" dt="2026-07-23T20:36:21.287" v="3948" actId="14100"/>
          <ac:spMkLst>
            <pc:docMk/>
            <pc:sldMk cId="887246361" sldId="270"/>
            <ac:spMk id="11" creationId="{00000000-0000-0000-0000-000000000000}"/>
          </ac:spMkLst>
        </pc:spChg>
        <pc:spChg chg="mod">
          <ac:chgData name="Gabriela Vega" userId="9fc9d5ece8796275" providerId="LiveId" clId="{1681F3D6-DB79-40B8-BD58-9B7B73F371B6}" dt="2026-07-23T20:36:26.893" v="3949" actId="1076"/>
          <ac:spMkLst>
            <pc:docMk/>
            <pc:sldMk cId="887246361" sldId="270"/>
            <ac:spMk id="14" creationId="{00000000-0000-0000-0000-000000000000}"/>
          </ac:spMkLst>
        </pc:spChg>
        <pc:spChg chg="add del mod">
          <ac:chgData name="Gabriela Vega" userId="9fc9d5ece8796275" providerId="LiveId" clId="{1681F3D6-DB79-40B8-BD58-9B7B73F371B6}" dt="2026-07-23T20:36:34.124" v="3951" actId="1076"/>
          <ac:spMkLst>
            <pc:docMk/>
            <pc:sldMk cId="887246361" sldId="270"/>
            <ac:spMk id="17" creationId="{00000000-0000-0000-0000-000000000000}"/>
          </ac:spMkLst>
        </pc:spChg>
        <pc:spChg chg="add mod">
          <ac:chgData name="Gabriela Vega" userId="9fc9d5ece8796275" providerId="LiveId" clId="{1681F3D6-DB79-40B8-BD58-9B7B73F371B6}" dt="2026-07-23T20:39:53.411" v="3970" actId="1076"/>
          <ac:spMkLst>
            <pc:docMk/>
            <pc:sldMk cId="887246361" sldId="270"/>
            <ac:spMk id="24" creationId="{4700C728-7E18-48D6-DA19-EFA98E38F837}"/>
          </ac:spMkLst>
        </pc:spChg>
        <pc:spChg chg="add mod">
          <ac:chgData name="Gabriela Vega" userId="9fc9d5ece8796275" providerId="LiveId" clId="{1681F3D6-DB79-40B8-BD58-9B7B73F371B6}" dt="2026-07-23T20:36:17.116" v="3947" actId="20577"/>
          <ac:spMkLst>
            <pc:docMk/>
            <pc:sldMk cId="887246361" sldId="270"/>
            <ac:spMk id="26" creationId="{73E72005-7E45-52CF-928F-EDB93F8DA1D5}"/>
          </ac:spMkLst>
        </pc:spChg>
        <pc:spChg chg="add del">
          <ac:chgData name="Gabriela Vega" userId="9fc9d5ece8796275" providerId="LiveId" clId="{1681F3D6-DB79-40B8-BD58-9B7B73F371B6}" dt="2026-07-23T20:43:13.677" v="3973" actId="478"/>
          <ac:spMkLst>
            <pc:docMk/>
            <pc:sldMk cId="887246361" sldId="270"/>
            <ac:spMk id="27" creationId="{5EF6D3AA-70B9-B57C-9D4B-DC6F6E655749}"/>
          </ac:spMkLst>
        </pc:spChg>
        <pc:spChg chg="add del mod">
          <ac:chgData name="Gabriela Vega" userId="9fc9d5ece8796275" providerId="LiveId" clId="{1681F3D6-DB79-40B8-BD58-9B7B73F371B6}" dt="2026-07-23T20:46:42.649" v="4111" actId="478"/>
          <ac:spMkLst>
            <pc:docMk/>
            <pc:sldMk cId="887246361" sldId="270"/>
            <ac:spMk id="29" creationId="{43C72EE2-D718-3A98-1DC2-9B42DFB44221}"/>
          </ac:spMkLst>
        </pc:spChg>
        <pc:spChg chg="add del">
          <ac:chgData name="Gabriela Vega" userId="9fc9d5ece8796275" providerId="LiveId" clId="{1681F3D6-DB79-40B8-BD58-9B7B73F371B6}" dt="2026-07-23T20:46:42.649" v="4111" actId="478"/>
          <ac:spMkLst>
            <pc:docMk/>
            <pc:sldMk cId="887246361" sldId="270"/>
            <ac:spMk id="30" creationId="{2A192476-E7BD-07E9-B23E-086C8FAF2C19}"/>
          </ac:spMkLst>
        </pc:spChg>
        <pc:picChg chg="del mod">
          <ac:chgData name="Gabriela Vega" userId="9fc9d5ece8796275" providerId="LiveId" clId="{1681F3D6-DB79-40B8-BD58-9B7B73F371B6}" dt="2026-07-23T20:23:21.654" v="3495" actId="478"/>
          <ac:picMkLst>
            <pc:docMk/>
            <pc:sldMk cId="887246361" sldId="270"/>
            <ac:picMk id="3" creationId="{00000000-0000-0000-0000-000000000000}"/>
          </ac:picMkLst>
        </pc:picChg>
        <pc:picChg chg="del">
          <ac:chgData name="Gabriela Vega" userId="9fc9d5ece8796275" providerId="LiveId" clId="{1681F3D6-DB79-40B8-BD58-9B7B73F371B6}" dt="2026-07-23T20:23:11.303" v="3492" actId="478"/>
          <ac:picMkLst>
            <pc:docMk/>
            <pc:sldMk cId="887246361" sldId="270"/>
            <ac:picMk id="6" creationId="{00000000-0000-0000-0000-000000000000}"/>
          </ac:picMkLst>
        </pc:picChg>
        <pc:picChg chg="mod">
          <ac:chgData name="Gabriela Vega" userId="9fc9d5ece8796275" providerId="LiveId" clId="{1681F3D6-DB79-40B8-BD58-9B7B73F371B6}" dt="2026-07-23T20:36:48.960" v="3954" actId="1076"/>
          <ac:picMkLst>
            <pc:docMk/>
            <pc:sldMk cId="887246361" sldId="270"/>
            <ac:picMk id="7" creationId="{00000000-0000-0000-0000-000000000000}"/>
          </ac:picMkLst>
        </pc:picChg>
        <pc:picChg chg="del">
          <ac:chgData name="Gabriela Vega" userId="9fc9d5ece8796275" providerId="LiveId" clId="{1681F3D6-DB79-40B8-BD58-9B7B73F371B6}" dt="2026-07-23T20:25:37.977" v="3529" actId="478"/>
          <ac:picMkLst>
            <pc:docMk/>
            <pc:sldMk cId="887246361" sldId="270"/>
            <ac:picMk id="9" creationId="{00000000-0000-0000-0000-000000000000}"/>
          </ac:picMkLst>
        </pc:picChg>
        <pc:picChg chg="add del mod">
          <ac:chgData name="Gabriela Vega" userId="9fc9d5ece8796275" providerId="LiveId" clId="{1681F3D6-DB79-40B8-BD58-9B7B73F371B6}" dt="2026-07-23T20:25:51.620" v="3532" actId="478"/>
          <ac:picMkLst>
            <pc:docMk/>
            <pc:sldMk cId="887246361" sldId="270"/>
            <ac:picMk id="10" creationId="{00000000-0000-0000-0000-000000000000}"/>
          </ac:picMkLst>
        </pc:picChg>
        <pc:picChg chg="del">
          <ac:chgData name="Gabriela Vega" userId="9fc9d5ece8796275" providerId="LiveId" clId="{1681F3D6-DB79-40B8-BD58-9B7B73F371B6}" dt="2026-07-23T20:26:45.553" v="3541" actId="478"/>
          <ac:picMkLst>
            <pc:docMk/>
            <pc:sldMk cId="887246361" sldId="270"/>
            <ac:picMk id="12" creationId="{00000000-0000-0000-0000-000000000000}"/>
          </ac:picMkLst>
        </pc:picChg>
        <pc:picChg chg="add del mod">
          <ac:chgData name="Gabriela Vega" userId="9fc9d5ece8796275" providerId="LiveId" clId="{1681F3D6-DB79-40B8-BD58-9B7B73F371B6}" dt="2026-07-23T20:43:36.032" v="3980" actId="1076"/>
          <ac:picMkLst>
            <pc:docMk/>
            <pc:sldMk cId="887246361" sldId="270"/>
            <ac:picMk id="13" creationId="{00000000-0000-0000-0000-000000000000}"/>
          </ac:picMkLst>
        </pc:picChg>
        <pc:picChg chg="add del">
          <ac:chgData name="Gabriela Vega" userId="9fc9d5ece8796275" providerId="LiveId" clId="{1681F3D6-DB79-40B8-BD58-9B7B73F371B6}" dt="2026-07-23T20:26:28.802" v="3538" actId="478"/>
          <ac:picMkLst>
            <pc:docMk/>
            <pc:sldMk cId="887246361" sldId="270"/>
            <ac:picMk id="15" creationId="{00000000-0000-0000-0000-000000000000}"/>
          </ac:picMkLst>
        </pc:picChg>
        <pc:picChg chg="mod">
          <ac:chgData name="Gabriela Vega" userId="9fc9d5ece8796275" providerId="LiveId" clId="{1681F3D6-DB79-40B8-BD58-9B7B73F371B6}" dt="2026-07-23T20:36:30.762" v="3950" actId="1076"/>
          <ac:picMkLst>
            <pc:docMk/>
            <pc:sldMk cId="887246361" sldId="270"/>
            <ac:picMk id="16" creationId="{00000000-0000-0000-0000-000000000000}"/>
          </ac:picMkLst>
        </pc:picChg>
        <pc:picChg chg="add del mod">
          <ac:chgData name="Gabriela Vega" userId="9fc9d5ece8796275" providerId="LiveId" clId="{1681F3D6-DB79-40B8-BD58-9B7B73F371B6}" dt="2026-07-23T20:34:25.256" v="3735" actId="478"/>
          <ac:picMkLst>
            <pc:docMk/>
            <pc:sldMk cId="887246361" sldId="270"/>
            <ac:picMk id="20" creationId="{F0D6CDA7-B572-8530-0EAB-58123C4189E0}"/>
          </ac:picMkLst>
        </pc:picChg>
        <pc:picChg chg="add mod">
          <ac:chgData name="Gabriela Vega" userId="9fc9d5ece8796275" providerId="LiveId" clId="{1681F3D6-DB79-40B8-BD58-9B7B73F371B6}" dt="2026-07-23T20:27:18.714" v="3546" actId="1076"/>
          <ac:picMkLst>
            <pc:docMk/>
            <pc:sldMk cId="887246361" sldId="270"/>
            <ac:picMk id="21" creationId="{9683252F-FD6D-96D9-F3F9-57A45362F9D5}"/>
          </ac:picMkLst>
        </pc:picChg>
        <pc:picChg chg="add mod">
          <ac:chgData name="Gabriela Vega" userId="9fc9d5ece8796275" providerId="LiveId" clId="{1681F3D6-DB79-40B8-BD58-9B7B73F371B6}" dt="2026-07-23T20:39:56.400" v="3971" actId="1076"/>
          <ac:picMkLst>
            <pc:docMk/>
            <pc:sldMk cId="887246361" sldId="270"/>
            <ac:picMk id="22" creationId="{AC3EAE1D-99F4-7B48-C746-1D4E52350898}"/>
          </ac:picMkLst>
        </pc:picChg>
        <pc:picChg chg="add del mod">
          <ac:chgData name="Gabriela Vega" userId="9fc9d5ece8796275" providerId="LiveId" clId="{1681F3D6-DB79-40B8-BD58-9B7B73F371B6}" dt="2026-07-23T20:33:06.458" v="3565" actId="478"/>
          <ac:picMkLst>
            <pc:docMk/>
            <pc:sldMk cId="887246361" sldId="270"/>
            <ac:picMk id="23" creationId="{E8E74F1B-07CE-E675-45DC-02C0FDA70F49}"/>
          </ac:picMkLst>
        </pc:picChg>
        <pc:picChg chg="add mod">
          <ac:chgData name="Gabriela Vega" userId="9fc9d5ece8796275" providerId="LiveId" clId="{1681F3D6-DB79-40B8-BD58-9B7B73F371B6}" dt="2026-07-23T20:35:36.832" v="3857" actId="1076"/>
          <ac:picMkLst>
            <pc:docMk/>
            <pc:sldMk cId="887246361" sldId="270"/>
            <ac:picMk id="25" creationId="{ED058B5A-4703-DC7E-33D8-98B74184E01A}"/>
          </ac:picMkLst>
        </pc:picChg>
        <pc:picChg chg="add mod">
          <ac:chgData name="Gabriela Vega" userId="9fc9d5ece8796275" providerId="LiveId" clId="{1681F3D6-DB79-40B8-BD58-9B7B73F371B6}" dt="2026-07-23T20:43:26.943" v="3979" actId="1076"/>
          <ac:picMkLst>
            <pc:docMk/>
            <pc:sldMk cId="887246361" sldId="270"/>
            <ac:picMk id="28" creationId="{B4D2293B-F64A-8FDF-3A36-CAB2B1521F78}"/>
          </ac:picMkLst>
        </pc:picChg>
        <pc:picChg chg="add mod">
          <ac:chgData name="Gabriela Vega" userId="9fc9d5ece8796275" providerId="LiveId" clId="{1681F3D6-DB79-40B8-BD58-9B7B73F371B6}" dt="2026-07-24T19:21:11.420" v="11484" actId="14100"/>
          <ac:picMkLst>
            <pc:docMk/>
            <pc:sldMk cId="887246361" sldId="270"/>
            <ac:picMk id="31" creationId="{218C5A7D-C938-A23E-641B-8BAC77C8BFA6}"/>
          </ac:picMkLst>
        </pc:picChg>
      </pc:sldChg>
      <pc:sldChg chg="del">
        <pc:chgData name="Gabriela Vega" userId="9fc9d5ece8796275" providerId="LiveId" clId="{1681F3D6-DB79-40B8-BD58-9B7B73F371B6}" dt="2026-07-23T21:47:25.277" v="5617" actId="47"/>
        <pc:sldMkLst>
          <pc:docMk/>
          <pc:sldMk cId="0" sldId="271"/>
        </pc:sldMkLst>
      </pc:sldChg>
      <pc:sldChg chg="addSp delSp modSp mod ord modAnim">
        <pc:chgData name="Gabriela Vega" userId="9fc9d5ece8796275" providerId="LiveId" clId="{1681F3D6-DB79-40B8-BD58-9B7B73F371B6}" dt="2026-07-24T19:29:47.796" v="11586"/>
        <pc:sldMkLst>
          <pc:docMk/>
          <pc:sldMk cId="0" sldId="272"/>
        </pc:sldMkLst>
        <pc:spChg chg="mod">
          <ac:chgData name="Gabriela Vega" userId="9fc9d5ece8796275" providerId="LiveId" clId="{1681F3D6-DB79-40B8-BD58-9B7B73F371B6}" dt="2026-07-24T15:59:50.915" v="10234" actId="20577"/>
          <ac:spMkLst>
            <pc:docMk/>
            <pc:sldMk cId="0" sldId="272"/>
            <ac:spMk id="4" creationId="{00000000-0000-0000-0000-000000000000}"/>
          </ac:spMkLst>
        </pc:spChg>
        <pc:spChg chg="mod">
          <ac:chgData name="Gabriela Vega" userId="9fc9d5ece8796275" providerId="LiveId" clId="{1681F3D6-DB79-40B8-BD58-9B7B73F371B6}" dt="2026-07-24T16:02:31.655" v="10457" actId="20577"/>
          <ac:spMkLst>
            <pc:docMk/>
            <pc:sldMk cId="0" sldId="272"/>
            <ac:spMk id="5" creationId="{00000000-0000-0000-0000-000000000000}"/>
          </ac:spMkLst>
        </pc:spChg>
        <pc:spChg chg="mod">
          <ac:chgData name="Gabriela Vega" userId="9fc9d5ece8796275" providerId="LiveId" clId="{1681F3D6-DB79-40B8-BD58-9B7B73F371B6}" dt="2026-07-24T16:01:53.225" v="10415" actId="21"/>
          <ac:spMkLst>
            <pc:docMk/>
            <pc:sldMk cId="0" sldId="272"/>
            <ac:spMk id="6" creationId="{00000000-0000-0000-0000-000000000000}"/>
          </ac:spMkLst>
        </pc:spChg>
        <pc:spChg chg="add del mod">
          <ac:chgData name="Gabriela Vega" userId="9fc9d5ece8796275" providerId="LiveId" clId="{1681F3D6-DB79-40B8-BD58-9B7B73F371B6}" dt="2026-07-24T15:25:18.420" v="9788"/>
          <ac:spMkLst>
            <pc:docMk/>
            <pc:sldMk cId="0" sldId="272"/>
            <ac:spMk id="13" creationId="{12E10191-3728-C0A5-C42A-576F342B667D}"/>
          </ac:spMkLst>
        </pc:spChg>
        <pc:spChg chg="add del mod">
          <ac:chgData name="Gabriela Vega" userId="9fc9d5ece8796275" providerId="LiveId" clId="{1681F3D6-DB79-40B8-BD58-9B7B73F371B6}" dt="2026-07-24T15:25:47.084" v="9791"/>
          <ac:spMkLst>
            <pc:docMk/>
            <pc:sldMk cId="0" sldId="272"/>
            <ac:spMk id="14" creationId="{4ADE5CA1-2F24-AF28-F34B-71515D78DF61}"/>
          </ac:spMkLst>
        </pc:spChg>
        <pc:spChg chg="add mod">
          <ac:chgData name="Gabriela Vega" userId="9fc9d5ece8796275" providerId="LiveId" clId="{1681F3D6-DB79-40B8-BD58-9B7B73F371B6}" dt="2026-07-24T18:58:36.917" v="11368" actId="1076"/>
          <ac:spMkLst>
            <pc:docMk/>
            <pc:sldMk cId="0" sldId="272"/>
            <ac:spMk id="15" creationId="{B6018BA5-A822-721A-ACA1-F3725E03FC74}"/>
          </ac:spMkLst>
        </pc:spChg>
        <pc:picChg chg="del">
          <ac:chgData name="Gabriela Vega" userId="9fc9d5ece8796275" providerId="LiveId" clId="{1681F3D6-DB79-40B8-BD58-9B7B73F371B6}" dt="2026-07-23T22:00:35.056" v="7686" actId="478"/>
          <ac:picMkLst>
            <pc:docMk/>
            <pc:sldMk cId="0" sldId="272"/>
            <ac:picMk id="3" creationId="{00000000-0000-0000-0000-000000000000}"/>
          </ac:picMkLst>
        </pc:picChg>
        <pc:picChg chg="add del mod">
          <ac:chgData name="Gabriela Vega" userId="9fc9d5ece8796275" providerId="LiveId" clId="{1681F3D6-DB79-40B8-BD58-9B7B73F371B6}" dt="2026-07-24T16:01:32.974" v="10409" actId="478"/>
          <ac:picMkLst>
            <pc:docMk/>
            <pc:sldMk cId="0" sldId="272"/>
            <ac:picMk id="10" creationId="{2F7CAAFD-3E73-B72F-8DD4-B10C03F3DECA}"/>
          </ac:picMkLst>
        </pc:picChg>
        <pc:picChg chg="add mod">
          <ac:chgData name="Gabriela Vega" userId="9fc9d5ece8796275" providerId="LiveId" clId="{1681F3D6-DB79-40B8-BD58-9B7B73F371B6}" dt="2026-07-24T16:01:49.648" v="10414" actId="14100"/>
          <ac:picMkLst>
            <pc:docMk/>
            <pc:sldMk cId="0" sldId="272"/>
            <ac:picMk id="12" creationId="{32E86AA8-0A29-0F7B-D9B2-51C7E25BC526}"/>
          </ac:picMkLst>
        </pc:picChg>
      </pc:sldChg>
      <pc:sldChg chg="addSp delSp modSp mod modAnim">
        <pc:chgData name="Gabriela Vega" userId="9fc9d5ece8796275" providerId="LiveId" clId="{1681F3D6-DB79-40B8-BD58-9B7B73F371B6}" dt="2026-07-24T19:26:20.043" v="11526"/>
        <pc:sldMkLst>
          <pc:docMk/>
          <pc:sldMk cId="0" sldId="273"/>
        </pc:sldMkLst>
        <pc:spChg chg="mod">
          <ac:chgData name="Gabriela Vega" userId="9fc9d5ece8796275" providerId="LiveId" clId="{1681F3D6-DB79-40B8-BD58-9B7B73F371B6}" dt="2026-07-23T22:01:36.392" v="7828" actId="20577"/>
          <ac:spMkLst>
            <pc:docMk/>
            <pc:sldMk cId="0" sldId="273"/>
            <ac:spMk id="8" creationId="{00000000-0000-0000-0000-000000000000}"/>
          </ac:spMkLst>
        </pc:spChg>
        <pc:spChg chg="mod">
          <ac:chgData name="Gabriela Vega" userId="9fc9d5ece8796275" providerId="LiveId" clId="{1681F3D6-DB79-40B8-BD58-9B7B73F371B6}" dt="2026-07-23T22:03:00.132" v="7839" actId="1076"/>
          <ac:spMkLst>
            <pc:docMk/>
            <pc:sldMk cId="0" sldId="273"/>
            <ac:spMk id="11" creationId="{00000000-0000-0000-0000-000000000000}"/>
          </ac:spMkLst>
        </pc:spChg>
        <pc:spChg chg="mod">
          <ac:chgData name="Gabriela Vega" userId="9fc9d5ece8796275" providerId="LiveId" clId="{1681F3D6-DB79-40B8-BD58-9B7B73F371B6}" dt="2026-07-23T22:02:45.395" v="7836" actId="1076"/>
          <ac:spMkLst>
            <pc:docMk/>
            <pc:sldMk cId="0" sldId="273"/>
            <ac:spMk id="14" creationId="{00000000-0000-0000-0000-000000000000}"/>
          </ac:spMkLst>
        </pc:spChg>
        <pc:spChg chg="del">
          <ac:chgData name="Gabriela Vega" userId="9fc9d5ece8796275" providerId="LiveId" clId="{1681F3D6-DB79-40B8-BD58-9B7B73F371B6}" dt="2026-07-23T22:02:49.483" v="7837" actId="478"/>
          <ac:spMkLst>
            <pc:docMk/>
            <pc:sldMk cId="0" sldId="273"/>
            <ac:spMk id="17" creationId="{00000000-0000-0000-0000-000000000000}"/>
          </ac:spMkLst>
        </pc:spChg>
        <pc:picChg chg="del">
          <ac:chgData name="Gabriela Vega" userId="9fc9d5ece8796275" providerId="LiveId" clId="{1681F3D6-DB79-40B8-BD58-9B7B73F371B6}" dt="2026-07-23T19:59:31.523" v="1905" actId="478"/>
          <ac:picMkLst>
            <pc:docMk/>
            <pc:sldMk cId="0" sldId="273"/>
            <ac:picMk id="2" creationId="{00000000-0000-0000-0000-000000000000}"/>
          </ac:picMkLst>
        </pc:picChg>
        <pc:picChg chg="add del mod">
          <ac:chgData name="Gabriela Vega" userId="9fc9d5ece8796275" providerId="LiveId" clId="{1681F3D6-DB79-40B8-BD58-9B7B73F371B6}" dt="2026-07-24T15:43:13.082" v="10087" actId="478"/>
          <ac:picMkLst>
            <pc:docMk/>
            <pc:sldMk cId="0" sldId="273"/>
            <ac:picMk id="2" creationId="{88D0CF2C-CD8F-A357-4699-4E0C406D19CC}"/>
          </ac:picMkLst>
        </pc:picChg>
        <pc:picChg chg="del mod">
          <ac:chgData name="Gabriela Vega" userId="9fc9d5ece8796275" providerId="LiveId" clId="{1681F3D6-DB79-40B8-BD58-9B7B73F371B6}" dt="2026-07-23T22:02:09.114" v="7833" actId="478"/>
          <ac:picMkLst>
            <pc:docMk/>
            <pc:sldMk cId="0" sldId="273"/>
            <ac:picMk id="3" creationId="{00000000-0000-0000-0000-000000000000}"/>
          </ac:picMkLst>
        </pc:picChg>
        <pc:picChg chg="add del">
          <ac:chgData name="Gabriela Vega" userId="9fc9d5ece8796275" providerId="LiveId" clId="{1681F3D6-DB79-40B8-BD58-9B7B73F371B6}" dt="2026-07-23T19:59:38.012" v="1907" actId="478"/>
          <ac:picMkLst>
            <pc:docMk/>
            <pc:sldMk cId="0" sldId="273"/>
            <ac:picMk id="6" creationId="{00000000-0000-0000-0000-000000000000}"/>
          </ac:picMkLst>
        </pc:picChg>
        <pc:picChg chg="add del mod">
          <ac:chgData name="Gabriela Vega" userId="9fc9d5ece8796275" providerId="LiveId" clId="{1681F3D6-DB79-40B8-BD58-9B7B73F371B6}" dt="2026-07-23T22:03:15.246" v="7841" actId="478"/>
          <ac:picMkLst>
            <pc:docMk/>
            <pc:sldMk cId="0" sldId="273"/>
            <ac:picMk id="6" creationId="{13F9F99A-BB40-F7D9-0A2A-3E5086DBA395}"/>
          </ac:picMkLst>
        </pc:picChg>
        <pc:picChg chg="mod">
          <ac:chgData name="Gabriela Vega" userId="9fc9d5ece8796275" providerId="LiveId" clId="{1681F3D6-DB79-40B8-BD58-9B7B73F371B6}" dt="2026-07-23T19:59:41.868" v="1908" actId="1076"/>
          <ac:picMkLst>
            <pc:docMk/>
            <pc:sldMk cId="0" sldId="273"/>
            <ac:picMk id="7" creationId="{00000000-0000-0000-0000-000000000000}"/>
          </ac:picMkLst>
        </pc:picChg>
        <pc:picChg chg="add del">
          <ac:chgData name="Gabriela Vega" userId="9fc9d5ece8796275" providerId="LiveId" clId="{1681F3D6-DB79-40B8-BD58-9B7B73F371B6}" dt="2026-07-23T19:59:50.377" v="1911" actId="478"/>
          <ac:picMkLst>
            <pc:docMk/>
            <pc:sldMk cId="0" sldId="273"/>
            <ac:picMk id="9" creationId="{00000000-0000-0000-0000-000000000000}"/>
          </ac:picMkLst>
        </pc:picChg>
        <pc:picChg chg="add del mod">
          <ac:chgData name="Gabriela Vega" userId="9fc9d5ece8796275" providerId="LiveId" clId="{1681F3D6-DB79-40B8-BD58-9B7B73F371B6}" dt="2026-07-23T22:03:16.797" v="7842" actId="478"/>
          <ac:picMkLst>
            <pc:docMk/>
            <pc:sldMk cId="0" sldId="273"/>
            <ac:picMk id="10" creationId="{00000000-0000-0000-0000-000000000000}"/>
          </ac:picMkLst>
        </pc:picChg>
        <pc:picChg chg="del">
          <ac:chgData name="Gabriela Vega" userId="9fc9d5ece8796275" providerId="LiveId" clId="{1681F3D6-DB79-40B8-BD58-9B7B73F371B6}" dt="2026-07-23T19:59:53.268" v="1912" actId="478"/>
          <ac:picMkLst>
            <pc:docMk/>
            <pc:sldMk cId="0" sldId="273"/>
            <ac:picMk id="12" creationId="{00000000-0000-0000-0000-000000000000}"/>
          </ac:picMkLst>
        </pc:picChg>
        <pc:picChg chg="add mod">
          <ac:chgData name="Gabriela Vega" userId="9fc9d5ece8796275" providerId="LiveId" clId="{1681F3D6-DB79-40B8-BD58-9B7B73F371B6}" dt="2026-07-23T22:03:52.050" v="7847" actId="1076"/>
          <ac:picMkLst>
            <pc:docMk/>
            <pc:sldMk cId="0" sldId="273"/>
            <ac:picMk id="12" creationId="{90315F3E-04A2-C039-DCEE-CF7090BCA171}"/>
          </ac:picMkLst>
        </pc:picChg>
        <pc:picChg chg="mod">
          <ac:chgData name="Gabriela Vega" userId="9fc9d5ece8796275" providerId="LiveId" clId="{1681F3D6-DB79-40B8-BD58-9B7B73F371B6}" dt="2026-07-23T22:02:42.217" v="7835" actId="1076"/>
          <ac:picMkLst>
            <pc:docMk/>
            <pc:sldMk cId="0" sldId="273"/>
            <ac:picMk id="13" creationId="{00000000-0000-0000-0000-000000000000}"/>
          </ac:picMkLst>
        </pc:picChg>
        <pc:picChg chg="del">
          <ac:chgData name="Gabriela Vega" userId="9fc9d5ece8796275" providerId="LiveId" clId="{1681F3D6-DB79-40B8-BD58-9B7B73F371B6}" dt="2026-07-23T20:00:00.241" v="1913" actId="478"/>
          <ac:picMkLst>
            <pc:docMk/>
            <pc:sldMk cId="0" sldId="273"/>
            <ac:picMk id="15" creationId="{00000000-0000-0000-0000-000000000000}"/>
          </ac:picMkLst>
        </pc:picChg>
        <pc:picChg chg="add mod">
          <ac:chgData name="Gabriela Vega" userId="9fc9d5ece8796275" providerId="LiveId" clId="{1681F3D6-DB79-40B8-BD58-9B7B73F371B6}" dt="2026-07-24T15:43:13.925" v="10088"/>
          <ac:picMkLst>
            <pc:docMk/>
            <pc:sldMk cId="0" sldId="273"/>
            <ac:picMk id="15" creationId="{960A7757-94FE-DA1D-C2F5-C76D58992142}"/>
          </ac:picMkLst>
        </pc:picChg>
        <pc:picChg chg="del mod">
          <ac:chgData name="Gabriela Vega" userId="9fc9d5ece8796275" providerId="LiveId" clId="{1681F3D6-DB79-40B8-BD58-9B7B73F371B6}" dt="2026-07-23T22:01:53.026" v="7829" actId="478"/>
          <ac:picMkLst>
            <pc:docMk/>
            <pc:sldMk cId="0" sldId="273"/>
            <ac:picMk id="16" creationId="{00000000-0000-0000-0000-000000000000}"/>
          </ac:picMkLst>
        </pc:picChg>
      </pc:sldChg>
      <pc:sldChg chg="delSp modSp mod modAnim">
        <pc:chgData name="Gabriela Vega" userId="9fc9d5ece8796275" providerId="LiveId" clId="{1681F3D6-DB79-40B8-BD58-9B7B73F371B6}" dt="2026-07-24T19:26:37.457" v="11530"/>
        <pc:sldMkLst>
          <pc:docMk/>
          <pc:sldMk cId="0" sldId="274"/>
        </pc:sldMkLst>
        <pc:spChg chg="mod">
          <ac:chgData name="Gabriela Vega" userId="9fc9d5ece8796275" providerId="LiveId" clId="{1681F3D6-DB79-40B8-BD58-9B7B73F371B6}" dt="2026-07-23T22:07:03.946" v="8153" actId="20577"/>
          <ac:spMkLst>
            <pc:docMk/>
            <pc:sldMk cId="0" sldId="274"/>
            <ac:spMk id="6" creationId="{00000000-0000-0000-0000-000000000000}"/>
          </ac:spMkLst>
        </pc:spChg>
        <pc:picChg chg="del">
          <ac:chgData name="Gabriela Vega" userId="9fc9d5ece8796275" providerId="LiveId" clId="{1681F3D6-DB79-40B8-BD58-9B7B73F371B6}" dt="2026-07-23T20:00:23.576" v="1918" actId="478"/>
          <ac:picMkLst>
            <pc:docMk/>
            <pc:sldMk cId="0" sldId="274"/>
            <ac:picMk id="2" creationId="{00000000-0000-0000-0000-000000000000}"/>
          </ac:picMkLst>
        </pc:picChg>
        <pc:picChg chg="mod">
          <ac:chgData name="Gabriela Vega" userId="9fc9d5ece8796275" providerId="LiveId" clId="{1681F3D6-DB79-40B8-BD58-9B7B73F371B6}" dt="2026-07-23T20:00:28.821" v="1919" actId="1076"/>
          <ac:picMkLst>
            <pc:docMk/>
            <pc:sldMk cId="0" sldId="274"/>
            <ac:picMk id="3" creationId="{00000000-0000-0000-0000-000000000000}"/>
          </ac:picMkLst>
        </pc:picChg>
      </pc:sldChg>
      <pc:sldChg chg="addSp delSp modSp mod modAnim">
        <pc:chgData name="Gabriela Vega" userId="9fc9d5ece8796275" providerId="LiveId" clId="{1681F3D6-DB79-40B8-BD58-9B7B73F371B6}" dt="2026-07-24T19:26:55.158" v="11532"/>
        <pc:sldMkLst>
          <pc:docMk/>
          <pc:sldMk cId="0" sldId="275"/>
        </pc:sldMkLst>
        <pc:spChg chg="mod">
          <ac:chgData name="Gabriela Vega" userId="9fc9d5ece8796275" providerId="LiveId" clId="{1681F3D6-DB79-40B8-BD58-9B7B73F371B6}" dt="2026-07-23T22:08:46.459" v="8302" actId="20577"/>
          <ac:spMkLst>
            <pc:docMk/>
            <pc:sldMk cId="0" sldId="275"/>
            <ac:spMk id="6" creationId="{00000000-0000-0000-0000-000000000000}"/>
          </ac:spMkLst>
        </pc:spChg>
        <pc:picChg chg="del">
          <ac:chgData name="Gabriela Vega" userId="9fc9d5ece8796275" providerId="LiveId" clId="{1681F3D6-DB79-40B8-BD58-9B7B73F371B6}" dt="2026-07-24T15:43:43.382" v="10089" actId="478"/>
          <ac:picMkLst>
            <pc:docMk/>
            <pc:sldMk cId="0" sldId="275"/>
            <ac:picMk id="2" creationId="{00000000-0000-0000-0000-000000000000}"/>
          </ac:picMkLst>
        </pc:picChg>
        <pc:picChg chg="del">
          <ac:chgData name="Gabriela Vega" userId="9fc9d5ece8796275" providerId="LiveId" clId="{1681F3D6-DB79-40B8-BD58-9B7B73F371B6}" dt="2026-07-24T15:42:24.887" v="10083" actId="478"/>
          <ac:picMkLst>
            <pc:docMk/>
            <pc:sldMk cId="0" sldId="275"/>
            <ac:picMk id="3" creationId="{00000000-0000-0000-0000-000000000000}"/>
          </ac:picMkLst>
        </pc:picChg>
        <pc:picChg chg="add mod">
          <ac:chgData name="Gabriela Vega" userId="9fc9d5ece8796275" providerId="LiveId" clId="{1681F3D6-DB79-40B8-BD58-9B7B73F371B6}" dt="2026-07-24T15:43:43.879" v="10090"/>
          <ac:picMkLst>
            <pc:docMk/>
            <pc:sldMk cId="0" sldId="275"/>
            <ac:picMk id="9" creationId="{E8356FCA-67B2-23C9-1A2D-A168A4989531}"/>
          </ac:picMkLst>
        </pc:picChg>
      </pc:sldChg>
      <pc:sldChg chg="delSp modSp mod modAnim">
        <pc:chgData name="Gabriela Vega" userId="9fc9d5ece8796275" providerId="LiveId" clId="{1681F3D6-DB79-40B8-BD58-9B7B73F371B6}" dt="2026-07-24T19:27:22.939" v="11567"/>
        <pc:sldMkLst>
          <pc:docMk/>
          <pc:sldMk cId="0" sldId="276"/>
        </pc:sldMkLst>
        <pc:spChg chg="mod">
          <ac:chgData name="Gabriela Vega" userId="9fc9d5ece8796275" providerId="LiveId" clId="{1681F3D6-DB79-40B8-BD58-9B7B73F371B6}" dt="2026-07-24T15:57:03.388" v="10127" actId="20577"/>
          <ac:spMkLst>
            <pc:docMk/>
            <pc:sldMk cId="0" sldId="276"/>
            <ac:spMk id="4" creationId="{00000000-0000-0000-0000-000000000000}"/>
          </ac:spMkLst>
        </pc:spChg>
        <pc:spChg chg="mod">
          <ac:chgData name="Gabriela Vega" userId="9fc9d5ece8796275" providerId="LiveId" clId="{1681F3D6-DB79-40B8-BD58-9B7B73F371B6}" dt="2026-07-23T22:09:45.348" v="8303" actId="20577"/>
          <ac:spMkLst>
            <pc:docMk/>
            <pc:sldMk cId="0" sldId="276"/>
            <ac:spMk id="5" creationId="{00000000-0000-0000-0000-000000000000}"/>
          </ac:spMkLst>
        </pc:spChg>
        <pc:spChg chg="mod">
          <ac:chgData name="Gabriela Vega" userId="9fc9d5ece8796275" providerId="LiveId" clId="{1681F3D6-DB79-40B8-BD58-9B7B73F371B6}" dt="2026-07-24T19:27:08.507" v="11565" actId="20577"/>
          <ac:spMkLst>
            <pc:docMk/>
            <pc:sldMk cId="0" sldId="276"/>
            <ac:spMk id="6" creationId="{00000000-0000-0000-0000-000000000000}"/>
          </ac:spMkLst>
        </pc:spChg>
        <pc:picChg chg="del">
          <ac:chgData name="Gabriela Vega" userId="9fc9d5ece8796275" providerId="LiveId" clId="{1681F3D6-DB79-40B8-BD58-9B7B73F371B6}" dt="2026-07-24T15:43:49.964" v="10091" actId="478"/>
          <ac:picMkLst>
            <pc:docMk/>
            <pc:sldMk cId="0" sldId="276"/>
            <ac:picMk id="3" creationId="{00000000-0000-0000-0000-000000000000}"/>
          </ac:picMkLst>
        </pc:picChg>
      </pc:sldChg>
      <pc:sldChg chg="modSp add del mod">
        <pc:chgData name="Gabriela Vega" userId="9fc9d5ece8796275" providerId="LiveId" clId="{1681F3D6-DB79-40B8-BD58-9B7B73F371B6}" dt="2026-07-23T22:18:49.821" v="8795" actId="47"/>
        <pc:sldMkLst>
          <pc:docMk/>
          <pc:sldMk cId="0" sldId="277"/>
        </pc:sldMkLst>
        <pc:spChg chg="mod">
          <ac:chgData name="Gabriela Vega" userId="9fc9d5ece8796275" providerId="LiveId" clId="{1681F3D6-DB79-40B8-BD58-9B7B73F371B6}" dt="2026-07-23T22:14:00.746" v="8751" actId="1076"/>
          <ac:spMkLst>
            <pc:docMk/>
            <pc:sldMk cId="0" sldId="277"/>
            <ac:spMk id="7" creationId="{00000000-0000-0000-0000-000000000000}"/>
          </ac:spMkLst>
        </pc:spChg>
        <pc:spChg chg="mod">
          <ac:chgData name="Gabriela Vega" userId="9fc9d5ece8796275" providerId="LiveId" clId="{1681F3D6-DB79-40B8-BD58-9B7B73F371B6}" dt="2026-07-23T22:14:37.659" v="8769" actId="21"/>
          <ac:spMkLst>
            <pc:docMk/>
            <pc:sldMk cId="0" sldId="277"/>
            <ac:spMk id="8" creationId="{00000000-0000-0000-0000-000000000000}"/>
          </ac:spMkLst>
        </pc:spChg>
      </pc:sldChg>
      <pc:sldChg chg="delSp modSp mod ord modAnim">
        <pc:chgData name="Gabriela Vega" userId="9fc9d5ece8796275" providerId="LiveId" clId="{1681F3D6-DB79-40B8-BD58-9B7B73F371B6}" dt="2026-07-24T19:27:46.923" v="11570"/>
        <pc:sldMkLst>
          <pc:docMk/>
          <pc:sldMk cId="0" sldId="278"/>
        </pc:sldMkLst>
        <pc:spChg chg="mod">
          <ac:chgData name="Gabriela Vega" userId="9fc9d5ece8796275" providerId="LiveId" clId="{1681F3D6-DB79-40B8-BD58-9B7B73F371B6}" dt="2026-07-24T15:57:16.871" v="10150" actId="20577"/>
          <ac:spMkLst>
            <pc:docMk/>
            <pc:sldMk cId="0" sldId="278"/>
            <ac:spMk id="4" creationId="{00000000-0000-0000-0000-000000000000}"/>
          </ac:spMkLst>
        </pc:spChg>
        <pc:picChg chg="del">
          <ac:chgData name="Gabriela Vega" userId="9fc9d5ece8796275" providerId="LiveId" clId="{1681F3D6-DB79-40B8-BD58-9B7B73F371B6}" dt="2026-07-24T15:56:05.242" v="10092" actId="478"/>
          <ac:picMkLst>
            <pc:docMk/>
            <pc:sldMk cId="0" sldId="278"/>
            <ac:picMk id="3" creationId="{00000000-0000-0000-0000-000000000000}"/>
          </ac:picMkLst>
        </pc:picChg>
      </pc:sldChg>
      <pc:sldChg chg="addSp delSp modSp mod ord modAnim">
        <pc:chgData name="Gabriela Vega" userId="9fc9d5ece8796275" providerId="LiveId" clId="{1681F3D6-DB79-40B8-BD58-9B7B73F371B6}" dt="2026-07-24T19:28:07.121" v="11575"/>
        <pc:sldMkLst>
          <pc:docMk/>
          <pc:sldMk cId="0" sldId="279"/>
        </pc:sldMkLst>
        <pc:spChg chg="mod">
          <ac:chgData name="Gabriela Vega" userId="9fc9d5ece8796275" providerId="LiveId" clId="{1681F3D6-DB79-40B8-BD58-9B7B73F371B6}" dt="2026-07-24T15:57:34.338" v="10181" actId="20577"/>
          <ac:spMkLst>
            <pc:docMk/>
            <pc:sldMk cId="0" sldId="279"/>
            <ac:spMk id="4" creationId="{00000000-0000-0000-0000-000000000000}"/>
          </ac:spMkLst>
        </pc:spChg>
        <pc:spChg chg="mod">
          <ac:chgData name="Gabriela Vega" userId="9fc9d5ece8796275" providerId="LiveId" clId="{1681F3D6-DB79-40B8-BD58-9B7B73F371B6}" dt="2026-07-23T22:14:08.908" v="8766" actId="20577"/>
          <ac:spMkLst>
            <pc:docMk/>
            <pc:sldMk cId="0" sldId="279"/>
            <ac:spMk id="5" creationId="{00000000-0000-0000-0000-000000000000}"/>
          </ac:spMkLst>
        </pc:spChg>
        <pc:spChg chg="mod">
          <ac:chgData name="Gabriela Vega" userId="9fc9d5ece8796275" providerId="LiveId" clId="{1681F3D6-DB79-40B8-BD58-9B7B73F371B6}" dt="2026-07-23T22:13:58.179" v="8750"/>
          <ac:spMkLst>
            <pc:docMk/>
            <pc:sldMk cId="0" sldId="279"/>
            <ac:spMk id="6" creationId="{00000000-0000-0000-0000-000000000000}"/>
          </ac:spMkLst>
        </pc:spChg>
        <pc:spChg chg="add del mod">
          <ac:chgData name="Gabriela Vega" userId="9fc9d5ece8796275" providerId="LiveId" clId="{1681F3D6-DB79-40B8-BD58-9B7B73F371B6}" dt="2026-07-23T22:15:26.132" v="8782" actId="20577"/>
          <ac:spMkLst>
            <pc:docMk/>
            <pc:sldMk cId="0" sldId="279"/>
            <ac:spMk id="7" creationId="{00000000-0000-0000-0000-000000000000}"/>
          </ac:spMkLst>
        </pc:spChg>
        <pc:spChg chg="mod">
          <ac:chgData name="Gabriela Vega" userId="9fc9d5ece8796275" providerId="LiveId" clId="{1681F3D6-DB79-40B8-BD58-9B7B73F371B6}" dt="2026-07-23T22:15:34.943" v="8783" actId="20577"/>
          <ac:spMkLst>
            <pc:docMk/>
            <pc:sldMk cId="0" sldId="279"/>
            <ac:spMk id="9" creationId="{00000000-0000-0000-0000-000000000000}"/>
          </ac:spMkLst>
        </pc:spChg>
        <pc:picChg chg="del">
          <ac:chgData name="Gabriela Vega" userId="9fc9d5ece8796275" providerId="LiveId" clId="{1681F3D6-DB79-40B8-BD58-9B7B73F371B6}" dt="2026-07-24T15:56:19.315" v="10094" actId="478"/>
          <ac:picMkLst>
            <pc:docMk/>
            <pc:sldMk cId="0" sldId="279"/>
            <ac:picMk id="3" creationId="{00000000-0000-0000-0000-000000000000}"/>
          </ac:picMkLst>
        </pc:picChg>
      </pc:sldChg>
      <pc:sldChg chg="delSp modSp mod modAnim">
        <pc:chgData name="Gabriela Vega" userId="9fc9d5ece8796275" providerId="LiveId" clId="{1681F3D6-DB79-40B8-BD58-9B7B73F371B6}" dt="2026-07-24T19:29:24.353" v="11584"/>
        <pc:sldMkLst>
          <pc:docMk/>
          <pc:sldMk cId="0" sldId="280"/>
        </pc:sldMkLst>
        <pc:spChg chg="mod">
          <ac:chgData name="Gabriela Vega" userId="9fc9d5ece8796275" providerId="LiveId" clId="{1681F3D6-DB79-40B8-BD58-9B7B73F371B6}" dt="2026-07-23T22:19:31.158" v="8798" actId="21"/>
          <ac:spMkLst>
            <pc:docMk/>
            <pc:sldMk cId="0" sldId="280"/>
            <ac:spMk id="10" creationId="{00000000-0000-0000-0000-000000000000}"/>
          </ac:spMkLst>
        </pc:spChg>
        <pc:spChg chg="mod">
          <ac:chgData name="Gabriela Vega" userId="9fc9d5ece8796275" providerId="LiveId" clId="{1681F3D6-DB79-40B8-BD58-9B7B73F371B6}" dt="2026-07-24T16:01:05.849" v="10408" actId="20577"/>
          <ac:spMkLst>
            <pc:docMk/>
            <pc:sldMk cId="0" sldId="280"/>
            <ac:spMk id="15" creationId="{00000000-0000-0000-0000-000000000000}"/>
          </ac:spMkLst>
        </pc:spChg>
        <pc:spChg chg="mod">
          <ac:chgData name="Gabriela Vega" userId="9fc9d5ece8796275" providerId="LiveId" clId="{1681F3D6-DB79-40B8-BD58-9B7B73F371B6}" dt="2026-07-23T22:20:59.002" v="9149" actId="20577"/>
          <ac:spMkLst>
            <pc:docMk/>
            <pc:sldMk cId="0" sldId="280"/>
            <ac:spMk id="20" creationId="{00000000-0000-0000-0000-000000000000}"/>
          </ac:spMkLst>
        </pc:spChg>
        <pc:picChg chg="del">
          <ac:chgData name="Gabriela Vega" userId="9fc9d5ece8796275" providerId="LiveId" clId="{1681F3D6-DB79-40B8-BD58-9B7B73F371B6}" dt="2026-07-24T15:38:16.864" v="9919" actId="478"/>
          <ac:picMkLst>
            <pc:docMk/>
            <pc:sldMk cId="0" sldId="280"/>
            <ac:picMk id="3" creationId="{00000000-0000-0000-0000-000000000000}"/>
          </ac:picMkLst>
        </pc:picChg>
        <pc:picChg chg="del">
          <ac:chgData name="Gabriela Vega" userId="9fc9d5ece8796275" providerId="LiveId" clId="{1681F3D6-DB79-40B8-BD58-9B7B73F371B6}" dt="2026-07-24T15:38:20.330" v="9920" actId="478"/>
          <ac:picMkLst>
            <pc:docMk/>
            <pc:sldMk cId="0" sldId="280"/>
            <ac:picMk id="8" creationId="{00000000-0000-0000-0000-000000000000}"/>
          </ac:picMkLst>
        </pc:picChg>
        <pc:picChg chg="del">
          <ac:chgData name="Gabriela Vega" userId="9fc9d5ece8796275" providerId="LiveId" clId="{1681F3D6-DB79-40B8-BD58-9B7B73F371B6}" dt="2026-07-24T15:38:13.642" v="9918" actId="478"/>
          <ac:picMkLst>
            <pc:docMk/>
            <pc:sldMk cId="0" sldId="280"/>
            <ac:picMk id="13" creationId="{00000000-0000-0000-0000-000000000000}"/>
          </ac:picMkLst>
        </pc:picChg>
        <pc:picChg chg="del">
          <ac:chgData name="Gabriela Vega" userId="9fc9d5ece8796275" providerId="LiveId" clId="{1681F3D6-DB79-40B8-BD58-9B7B73F371B6}" dt="2026-07-24T15:38:24.079" v="9921" actId="478"/>
          <ac:picMkLst>
            <pc:docMk/>
            <pc:sldMk cId="0" sldId="280"/>
            <ac:picMk id="18" creationId="{00000000-0000-0000-0000-000000000000}"/>
          </ac:picMkLst>
        </pc:picChg>
      </pc:sldChg>
      <pc:sldChg chg="addSp delSp modSp mod modAnim">
        <pc:chgData name="Gabriela Vega" userId="9fc9d5ece8796275" providerId="LiveId" clId="{1681F3D6-DB79-40B8-BD58-9B7B73F371B6}" dt="2026-07-24T19:30:29.931" v="11595"/>
        <pc:sldMkLst>
          <pc:docMk/>
          <pc:sldMk cId="0" sldId="281"/>
        </pc:sldMkLst>
        <pc:spChg chg="mod">
          <ac:chgData name="Gabriela Vega" userId="9fc9d5ece8796275" providerId="LiveId" clId="{1681F3D6-DB79-40B8-BD58-9B7B73F371B6}" dt="2026-07-24T16:00:03.631" v="10262" actId="20577"/>
          <ac:spMkLst>
            <pc:docMk/>
            <pc:sldMk cId="0" sldId="281"/>
            <ac:spMk id="4" creationId="{00000000-0000-0000-0000-000000000000}"/>
          </ac:spMkLst>
        </pc:spChg>
        <pc:spChg chg="add mod">
          <ac:chgData name="Gabriela Vega" userId="9fc9d5ece8796275" providerId="LiveId" clId="{1681F3D6-DB79-40B8-BD58-9B7B73F371B6}" dt="2026-07-24T18:56:48.954" v="11367" actId="20577"/>
          <ac:spMkLst>
            <pc:docMk/>
            <pc:sldMk cId="0" sldId="281"/>
            <ac:spMk id="6" creationId="{B616B559-F89C-C214-C137-8E470EDE78D4}"/>
          </ac:spMkLst>
        </pc:spChg>
        <pc:spChg chg="mod">
          <ac:chgData name="Gabriela Vega" userId="9fc9d5ece8796275" providerId="LiveId" clId="{1681F3D6-DB79-40B8-BD58-9B7B73F371B6}" dt="2026-07-24T16:09:43.690" v="10727" actId="21"/>
          <ac:spMkLst>
            <pc:docMk/>
            <pc:sldMk cId="0" sldId="281"/>
            <ac:spMk id="8" creationId="{00000000-0000-0000-0000-000000000000}"/>
          </ac:spMkLst>
        </pc:spChg>
        <pc:spChg chg="add del mod">
          <ac:chgData name="Gabriela Vega" userId="9fc9d5ece8796275" providerId="LiveId" clId="{1681F3D6-DB79-40B8-BD58-9B7B73F371B6}" dt="2026-07-24T16:09:26.677" v="10722"/>
          <ac:spMkLst>
            <pc:docMk/>
            <pc:sldMk cId="0" sldId="281"/>
            <ac:spMk id="9" creationId="{79E8C0AA-65F3-233F-E2D2-2BA2C825E14F}"/>
          </ac:spMkLst>
        </pc:spChg>
        <pc:spChg chg="mod">
          <ac:chgData name="Gabriela Vega" userId="9fc9d5ece8796275" providerId="LiveId" clId="{1681F3D6-DB79-40B8-BD58-9B7B73F371B6}" dt="2026-07-24T16:09:52.405" v="10730" actId="21"/>
          <ac:spMkLst>
            <pc:docMk/>
            <pc:sldMk cId="0" sldId="281"/>
            <ac:spMk id="11" creationId="{00000000-0000-0000-0000-000000000000}"/>
          </ac:spMkLst>
        </pc:spChg>
        <pc:spChg chg="del">
          <ac:chgData name="Gabriela Vega" userId="9fc9d5ece8796275" providerId="LiveId" clId="{1681F3D6-DB79-40B8-BD58-9B7B73F371B6}" dt="2026-07-23T22:21:22.261" v="9150" actId="478"/>
          <ac:spMkLst>
            <pc:docMk/>
            <pc:sldMk cId="0" sldId="281"/>
            <ac:spMk id="14" creationId="{00000000-0000-0000-0000-000000000000}"/>
          </ac:spMkLst>
        </pc:spChg>
        <pc:spChg chg="mod">
          <ac:chgData name="Gabriela Vega" userId="9fc9d5ece8796275" providerId="LiveId" clId="{1681F3D6-DB79-40B8-BD58-9B7B73F371B6}" dt="2026-07-24T16:04:45.399" v="10705" actId="21"/>
          <ac:spMkLst>
            <pc:docMk/>
            <pc:sldMk cId="0" sldId="281"/>
            <ac:spMk id="17" creationId="{00000000-0000-0000-0000-000000000000}"/>
          </ac:spMkLst>
        </pc:spChg>
        <pc:spChg chg="mod">
          <ac:chgData name="Gabriela Vega" userId="9fc9d5ece8796275" providerId="LiveId" clId="{1681F3D6-DB79-40B8-BD58-9B7B73F371B6}" dt="2026-07-24T16:10:11.200" v="10815" actId="21"/>
          <ac:spMkLst>
            <pc:docMk/>
            <pc:sldMk cId="0" sldId="281"/>
            <ac:spMk id="20" creationId="{00000000-0000-0000-0000-000000000000}"/>
          </ac:spMkLst>
        </pc:spChg>
        <pc:picChg chg="del">
          <ac:chgData name="Gabriela Vega" userId="9fc9d5ece8796275" providerId="LiveId" clId="{1681F3D6-DB79-40B8-BD58-9B7B73F371B6}" dt="2026-07-23T20:01:12.267" v="1936" actId="478"/>
          <ac:picMkLst>
            <pc:docMk/>
            <pc:sldMk cId="0" sldId="281"/>
            <ac:picMk id="2" creationId="{00000000-0000-0000-0000-000000000000}"/>
          </ac:picMkLst>
        </pc:picChg>
        <pc:picChg chg="add del mod">
          <ac:chgData name="Gabriela Vega" userId="9fc9d5ece8796275" providerId="LiveId" clId="{1681F3D6-DB79-40B8-BD58-9B7B73F371B6}" dt="2026-07-23T22:21:42.783" v="9154" actId="478"/>
          <ac:picMkLst>
            <pc:docMk/>
            <pc:sldMk cId="0" sldId="281"/>
            <ac:picMk id="2" creationId="{45749317-B476-9AB7-6AE6-0B31A0D2988C}"/>
          </ac:picMkLst>
        </pc:picChg>
        <pc:picChg chg="del mod">
          <ac:chgData name="Gabriela Vega" userId="9fc9d5ece8796275" providerId="LiveId" clId="{1681F3D6-DB79-40B8-BD58-9B7B73F371B6}" dt="2026-07-24T15:59:20.949" v="10199" actId="478"/>
          <ac:picMkLst>
            <pc:docMk/>
            <pc:sldMk cId="0" sldId="281"/>
            <ac:picMk id="3" creationId="{00000000-0000-0000-0000-000000000000}"/>
          </ac:picMkLst>
        </pc:picChg>
        <pc:picChg chg="del">
          <ac:chgData name="Gabriela Vega" userId="9fc9d5ece8796275" providerId="LiveId" clId="{1681F3D6-DB79-40B8-BD58-9B7B73F371B6}" dt="2026-07-23T20:01:01.035" v="1934" actId="478"/>
          <ac:picMkLst>
            <pc:docMk/>
            <pc:sldMk cId="0" sldId="281"/>
            <ac:picMk id="6" creationId="{00000000-0000-0000-0000-000000000000}"/>
          </ac:picMkLst>
        </pc:picChg>
        <pc:picChg chg="del mod">
          <ac:chgData name="Gabriela Vega" userId="9fc9d5ece8796275" providerId="LiveId" clId="{1681F3D6-DB79-40B8-BD58-9B7B73F371B6}" dt="2026-07-24T16:08:19.883" v="10712" actId="478"/>
          <ac:picMkLst>
            <pc:docMk/>
            <pc:sldMk cId="0" sldId="281"/>
            <ac:picMk id="7" creationId="{00000000-0000-0000-0000-000000000000}"/>
          </ac:picMkLst>
        </pc:picChg>
        <pc:picChg chg="del">
          <ac:chgData name="Gabriela Vega" userId="9fc9d5ece8796275" providerId="LiveId" clId="{1681F3D6-DB79-40B8-BD58-9B7B73F371B6}" dt="2026-07-23T20:01:26.169" v="1939" actId="478"/>
          <ac:picMkLst>
            <pc:docMk/>
            <pc:sldMk cId="0" sldId="281"/>
            <ac:picMk id="9" creationId="{00000000-0000-0000-0000-000000000000}"/>
          </ac:picMkLst>
        </pc:picChg>
        <pc:picChg chg="del mod">
          <ac:chgData name="Gabriela Vega" userId="9fc9d5ece8796275" providerId="LiveId" clId="{1681F3D6-DB79-40B8-BD58-9B7B73F371B6}" dt="2026-07-24T16:08:25.467" v="10714" actId="478"/>
          <ac:picMkLst>
            <pc:docMk/>
            <pc:sldMk cId="0" sldId="281"/>
            <ac:picMk id="10" creationId="{00000000-0000-0000-0000-000000000000}"/>
          </ac:picMkLst>
        </pc:picChg>
        <pc:picChg chg="del">
          <ac:chgData name="Gabriela Vega" userId="9fc9d5ece8796275" providerId="LiveId" clId="{1681F3D6-DB79-40B8-BD58-9B7B73F371B6}" dt="2026-07-23T20:02:16.348" v="1945" actId="478"/>
          <ac:picMkLst>
            <pc:docMk/>
            <pc:sldMk cId="0" sldId="281"/>
            <ac:picMk id="12" creationId="{00000000-0000-0000-0000-000000000000}"/>
          </ac:picMkLst>
        </pc:picChg>
        <pc:picChg chg="del mod">
          <ac:chgData name="Gabriela Vega" userId="9fc9d5ece8796275" providerId="LiveId" clId="{1681F3D6-DB79-40B8-BD58-9B7B73F371B6}" dt="2026-07-24T16:08:27.769" v="10715" actId="478"/>
          <ac:picMkLst>
            <pc:docMk/>
            <pc:sldMk cId="0" sldId="281"/>
            <ac:picMk id="13" creationId="{00000000-0000-0000-0000-000000000000}"/>
          </ac:picMkLst>
        </pc:picChg>
        <pc:picChg chg="del">
          <ac:chgData name="Gabriela Vega" userId="9fc9d5ece8796275" providerId="LiveId" clId="{1681F3D6-DB79-40B8-BD58-9B7B73F371B6}" dt="2026-07-23T20:01:50.190" v="1941" actId="478"/>
          <ac:picMkLst>
            <pc:docMk/>
            <pc:sldMk cId="0" sldId="281"/>
            <ac:picMk id="15" creationId="{00000000-0000-0000-0000-000000000000}"/>
          </ac:picMkLst>
        </pc:picChg>
        <pc:picChg chg="add del mod">
          <ac:chgData name="Gabriela Vega" userId="9fc9d5ece8796275" providerId="LiveId" clId="{1681F3D6-DB79-40B8-BD58-9B7B73F371B6}" dt="2026-07-24T15:37:28.098" v="9914" actId="478"/>
          <ac:picMkLst>
            <pc:docMk/>
            <pc:sldMk cId="0" sldId="281"/>
            <ac:picMk id="15" creationId="{EBA47C02-8A82-301E-098C-AE35675D3023}"/>
          </ac:picMkLst>
        </pc:picChg>
        <pc:picChg chg="del mod">
          <ac:chgData name="Gabriela Vega" userId="9fc9d5ece8796275" providerId="LiveId" clId="{1681F3D6-DB79-40B8-BD58-9B7B73F371B6}" dt="2026-07-24T16:08:30.284" v="10716" actId="478"/>
          <ac:picMkLst>
            <pc:docMk/>
            <pc:sldMk cId="0" sldId="281"/>
            <ac:picMk id="16" creationId="{00000000-0000-0000-0000-000000000000}"/>
          </ac:picMkLst>
        </pc:picChg>
        <pc:picChg chg="del">
          <ac:chgData name="Gabriela Vega" userId="9fc9d5ece8796275" providerId="LiveId" clId="{1681F3D6-DB79-40B8-BD58-9B7B73F371B6}" dt="2026-07-23T20:01:55.095" v="1943" actId="478"/>
          <ac:picMkLst>
            <pc:docMk/>
            <pc:sldMk cId="0" sldId="281"/>
            <ac:picMk id="18" creationId="{00000000-0000-0000-0000-000000000000}"/>
          </ac:picMkLst>
        </pc:picChg>
        <pc:picChg chg="add del mod">
          <ac:chgData name="Gabriela Vega" userId="9fc9d5ece8796275" providerId="LiveId" clId="{1681F3D6-DB79-40B8-BD58-9B7B73F371B6}" dt="2026-07-24T16:08:23.113" v="10713" actId="478"/>
          <ac:picMkLst>
            <pc:docMk/>
            <pc:sldMk cId="0" sldId="281"/>
            <ac:picMk id="18" creationId="{097680A4-576A-90AD-E165-DAE7553B7129}"/>
          </ac:picMkLst>
        </pc:picChg>
        <pc:picChg chg="del mod">
          <ac:chgData name="Gabriela Vega" userId="9fc9d5ece8796275" providerId="LiveId" clId="{1681F3D6-DB79-40B8-BD58-9B7B73F371B6}" dt="2026-07-24T16:08:32.482" v="10717" actId="478"/>
          <ac:picMkLst>
            <pc:docMk/>
            <pc:sldMk cId="0" sldId="281"/>
            <ac:picMk id="19" creationId="{00000000-0000-0000-0000-000000000000}"/>
          </ac:picMkLst>
        </pc:picChg>
        <pc:picChg chg="add del mod ord">
          <ac:chgData name="Gabriela Vega" userId="9fc9d5ece8796275" providerId="LiveId" clId="{1681F3D6-DB79-40B8-BD58-9B7B73F371B6}" dt="2026-07-24T15:58:26.046" v="10187" actId="478"/>
          <ac:picMkLst>
            <pc:docMk/>
            <pc:sldMk cId="0" sldId="281"/>
            <ac:picMk id="23" creationId="{11027C54-1940-D224-3579-C6AAA041F01D}"/>
          </ac:picMkLst>
        </pc:picChg>
        <pc:picChg chg="add del mod">
          <ac:chgData name="Gabriela Vega" userId="9fc9d5ece8796275" providerId="LiveId" clId="{1681F3D6-DB79-40B8-BD58-9B7B73F371B6}" dt="2026-07-24T15:59:18.467" v="10198" actId="478"/>
          <ac:picMkLst>
            <pc:docMk/>
            <pc:sldMk cId="0" sldId="281"/>
            <ac:picMk id="24" creationId="{490BD1D5-AE52-EB1C-98B4-DEDF6346B1D4}"/>
          </ac:picMkLst>
        </pc:picChg>
        <pc:picChg chg="add del mod">
          <ac:chgData name="Gabriela Vega" userId="9fc9d5ece8796275" providerId="LiveId" clId="{1681F3D6-DB79-40B8-BD58-9B7B73F371B6}" dt="2026-07-24T15:59:16.197" v="10197" actId="478"/>
          <ac:picMkLst>
            <pc:docMk/>
            <pc:sldMk cId="0" sldId="281"/>
            <ac:picMk id="25" creationId="{C3EA3993-93A8-2695-1E13-45E1EC6763C3}"/>
          </ac:picMkLst>
        </pc:picChg>
        <pc:picChg chg="add del mod">
          <ac:chgData name="Gabriela Vega" userId="9fc9d5ece8796275" providerId="LiveId" clId="{1681F3D6-DB79-40B8-BD58-9B7B73F371B6}" dt="2026-07-24T16:02:43.580" v="10461" actId="478"/>
          <ac:picMkLst>
            <pc:docMk/>
            <pc:sldMk cId="0" sldId="281"/>
            <ac:picMk id="26" creationId="{A592F16A-7763-D815-4DEA-BE179D8E2073}"/>
          </ac:picMkLst>
        </pc:picChg>
        <pc:picChg chg="add mod">
          <ac:chgData name="Gabriela Vega" userId="9fc9d5ece8796275" providerId="LiveId" clId="{1681F3D6-DB79-40B8-BD58-9B7B73F371B6}" dt="2026-07-24T16:11:26.854" v="10846" actId="1076"/>
          <ac:picMkLst>
            <pc:docMk/>
            <pc:sldMk cId="0" sldId="281"/>
            <ac:picMk id="27" creationId="{AD53211C-999F-AE2B-946E-464E96BCCE44}"/>
          </ac:picMkLst>
        </pc:picChg>
      </pc:sldChg>
      <pc:sldChg chg="addSp delSp modSp mod">
        <pc:chgData name="Gabriela Vega" userId="9fc9d5ece8796275" providerId="LiveId" clId="{1681F3D6-DB79-40B8-BD58-9B7B73F371B6}" dt="2026-07-24T19:30:49.311" v="11604" actId="1076"/>
        <pc:sldMkLst>
          <pc:docMk/>
          <pc:sldMk cId="0" sldId="282"/>
        </pc:sldMkLst>
        <pc:spChg chg="mod">
          <ac:chgData name="Gabriela Vega" userId="9fc9d5ece8796275" providerId="LiveId" clId="{1681F3D6-DB79-40B8-BD58-9B7B73F371B6}" dt="2026-07-23T20:03:26.339" v="2002" actId="20577"/>
          <ac:spMkLst>
            <pc:docMk/>
            <pc:sldMk cId="0" sldId="282"/>
            <ac:spMk id="7" creationId="{00000000-0000-0000-0000-000000000000}"/>
          </ac:spMkLst>
        </pc:spChg>
        <pc:picChg chg="mod">
          <ac:chgData name="Gabriela Vega" userId="9fc9d5ece8796275" providerId="LiveId" clId="{1681F3D6-DB79-40B8-BD58-9B7B73F371B6}" dt="2026-07-24T19:30:44.192" v="11601" actId="1076"/>
          <ac:picMkLst>
            <pc:docMk/>
            <pc:sldMk cId="0" sldId="282"/>
            <ac:picMk id="2" creationId="{00000000-0000-0000-0000-000000000000}"/>
          </ac:picMkLst>
        </pc:picChg>
        <pc:picChg chg="add del mod">
          <ac:chgData name="Gabriela Vega" userId="9fc9d5ece8796275" providerId="LiveId" clId="{1681F3D6-DB79-40B8-BD58-9B7B73F371B6}" dt="2026-07-24T19:30:49.311" v="11604" actId="1076"/>
          <ac:picMkLst>
            <pc:docMk/>
            <pc:sldMk cId="0" sldId="282"/>
            <ac:picMk id="3" creationId="{00000000-0000-0000-0000-000000000000}"/>
          </ac:picMkLst>
        </pc:picChg>
        <pc:picChg chg="mod">
          <ac:chgData name="Gabriela Vega" userId="9fc9d5ece8796275" providerId="LiveId" clId="{1681F3D6-DB79-40B8-BD58-9B7B73F371B6}" dt="2026-07-23T20:03:06.958" v="1958" actId="1076"/>
          <ac:picMkLst>
            <pc:docMk/>
            <pc:sldMk cId="0" sldId="282"/>
            <ac:picMk id="4" creationId="{00000000-0000-0000-0000-000000000000}"/>
          </ac:picMkLst>
        </pc:picChg>
        <pc:picChg chg="del mod">
          <ac:chgData name="Gabriela Vega" userId="9fc9d5ece8796275" providerId="LiveId" clId="{1681F3D6-DB79-40B8-BD58-9B7B73F371B6}" dt="2026-07-23T20:02:40.331" v="1950" actId="478"/>
          <ac:picMkLst>
            <pc:docMk/>
            <pc:sldMk cId="0" sldId="282"/>
            <ac:picMk id="5" creationId="{00000000-0000-0000-0000-000000000000}"/>
          </ac:picMkLst>
        </pc:picChg>
      </pc:sldChg>
      <pc:sldChg chg="modSp del mod">
        <pc:chgData name="Gabriela Vega" userId="9fc9d5ece8796275" providerId="LiveId" clId="{1681F3D6-DB79-40B8-BD58-9B7B73F371B6}" dt="2026-07-24T15:34:28.119" v="9862" actId="2696"/>
        <pc:sldMkLst>
          <pc:docMk/>
          <pc:sldMk cId="0" sldId="283"/>
        </pc:sldMkLst>
        <pc:spChg chg="mod">
          <ac:chgData name="Gabriela Vega" userId="9fc9d5ece8796275" providerId="LiveId" clId="{1681F3D6-DB79-40B8-BD58-9B7B73F371B6}" dt="2026-07-24T15:33:06.393" v="9823" actId="21"/>
          <ac:spMkLst>
            <pc:docMk/>
            <pc:sldMk cId="0" sldId="283"/>
            <ac:spMk id="8" creationId="{00000000-0000-0000-0000-000000000000}"/>
          </ac:spMkLst>
        </pc:spChg>
      </pc:sldChg>
      <pc:sldChg chg="addSp delSp modSp add mod setBg modAnim modNotesTx">
        <pc:chgData name="Gabriela Vega" userId="9fc9d5ece8796275" providerId="LiveId" clId="{1681F3D6-DB79-40B8-BD58-9B7B73F371B6}" dt="2026-07-24T19:02:27.412" v="11483"/>
        <pc:sldMkLst>
          <pc:docMk/>
          <pc:sldMk cId="0" sldId="284"/>
        </pc:sldMkLst>
        <pc:spChg chg="mod">
          <ac:chgData name="Gabriela Vega" userId="9fc9d5ece8796275" providerId="LiveId" clId="{1681F3D6-DB79-40B8-BD58-9B7B73F371B6}" dt="2026-07-23T20:23:35.174" v="3498" actId="20577"/>
          <ac:spMkLst>
            <pc:docMk/>
            <pc:sldMk cId="0" sldId="284"/>
            <ac:spMk id="2" creationId="{00000000-0000-0000-0000-000000000000}"/>
          </ac:spMkLst>
        </pc:spChg>
        <pc:spChg chg="del">
          <ac:chgData name="Gabriela Vega" userId="9fc9d5ece8796275" providerId="LiveId" clId="{1681F3D6-DB79-40B8-BD58-9B7B73F371B6}" dt="2026-07-23T19:30:23.608" v="1245" actId="478"/>
          <ac:spMkLst>
            <pc:docMk/>
            <pc:sldMk cId="0" sldId="284"/>
            <ac:spMk id="3" creationId="{00000000-0000-0000-0000-000000000000}"/>
          </ac:spMkLst>
        </pc:spChg>
        <pc:spChg chg="del">
          <ac:chgData name="Gabriela Vega" userId="9fc9d5ece8796275" providerId="LiveId" clId="{1681F3D6-DB79-40B8-BD58-9B7B73F371B6}" dt="2026-07-23T19:30:19.165" v="1243" actId="478"/>
          <ac:spMkLst>
            <pc:docMk/>
            <pc:sldMk cId="0" sldId="284"/>
            <ac:spMk id="7" creationId="{00000000-0000-0000-0000-000000000000}"/>
          </ac:spMkLst>
        </pc:spChg>
        <pc:spChg chg="del">
          <ac:chgData name="Gabriela Vega" userId="9fc9d5ece8796275" providerId="LiveId" clId="{1681F3D6-DB79-40B8-BD58-9B7B73F371B6}" dt="2026-07-23T19:31:12.199" v="1267" actId="478"/>
          <ac:spMkLst>
            <pc:docMk/>
            <pc:sldMk cId="0" sldId="284"/>
            <ac:spMk id="8" creationId="{00000000-0000-0000-0000-000000000000}"/>
          </ac:spMkLst>
        </pc:spChg>
        <pc:spChg chg="del">
          <ac:chgData name="Gabriela Vega" userId="9fc9d5ece8796275" providerId="LiveId" clId="{1681F3D6-DB79-40B8-BD58-9B7B73F371B6}" dt="2026-07-23T19:31:17.237" v="1268" actId="478"/>
          <ac:spMkLst>
            <pc:docMk/>
            <pc:sldMk cId="0" sldId="284"/>
            <ac:spMk id="9" creationId="{00000000-0000-0000-0000-000000000000}"/>
          </ac:spMkLst>
        </pc:spChg>
        <pc:spChg chg="del">
          <ac:chgData name="Gabriela Vega" userId="9fc9d5ece8796275" providerId="LiveId" clId="{1681F3D6-DB79-40B8-BD58-9B7B73F371B6}" dt="2026-07-23T19:30:38.267" v="1262" actId="478"/>
          <ac:spMkLst>
            <pc:docMk/>
            <pc:sldMk cId="0" sldId="284"/>
            <ac:spMk id="10" creationId="{00000000-0000-0000-0000-000000000000}"/>
          </ac:spMkLst>
        </pc:spChg>
        <pc:spChg chg="del">
          <ac:chgData name="Gabriela Vega" userId="9fc9d5ece8796275" providerId="LiveId" clId="{1681F3D6-DB79-40B8-BD58-9B7B73F371B6}" dt="2026-07-23T19:30:49.495" v="1265" actId="478"/>
          <ac:spMkLst>
            <pc:docMk/>
            <pc:sldMk cId="0" sldId="284"/>
            <ac:spMk id="11" creationId="{00000000-0000-0000-0000-000000000000}"/>
          </ac:spMkLst>
        </pc:spChg>
        <pc:spChg chg="del">
          <ac:chgData name="Gabriela Vega" userId="9fc9d5ece8796275" providerId="LiveId" clId="{1681F3D6-DB79-40B8-BD58-9B7B73F371B6}" dt="2026-07-23T19:30:45.895" v="1263" actId="478"/>
          <ac:spMkLst>
            <pc:docMk/>
            <pc:sldMk cId="0" sldId="284"/>
            <ac:spMk id="13" creationId="{00000000-0000-0000-0000-000000000000}"/>
          </ac:spMkLst>
        </pc:spChg>
        <pc:spChg chg="add del mod">
          <ac:chgData name="Gabriela Vega" userId="9fc9d5ece8796275" providerId="LiveId" clId="{1681F3D6-DB79-40B8-BD58-9B7B73F371B6}" dt="2026-07-23T19:31:53.548" v="1276" actId="478"/>
          <ac:spMkLst>
            <pc:docMk/>
            <pc:sldMk cId="0" sldId="284"/>
            <ac:spMk id="18" creationId="{A25F52FC-BB28-1586-9619-E1ED20460FC4}"/>
          </ac:spMkLst>
        </pc:spChg>
        <pc:spChg chg="add mod">
          <ac:chgData name="Gabriela Vega" userId="9fc9d5ece8796275" providerId="LiveId" clId="{1681F3D6-DB79-40B8-BD58-9B7B73F371B6}" dt="2026-07-23T20:20:20.423" v="3222" actId="122"/>
          <ac:spMkLst>
            <pc:docMk/>
            <pc:sldMk cId="0" sldId="284"/>
            <ac:spMk id="19" creationId="{A1154305-1171-3A41-A9FD-A80089386BE8}"/>
          </ac:spMkLst>
        </pc:spChg>
        <pc:spChg chg="add mod">
          <ac:chgData name="Gabriela Vega" userId="9fc9d5ece8796275" providerId="LiveId" clId="{1681F3D6-DB79-40B8-BD58-9B7B73F371B6}" dt="2026-07-24T19:01:48.714" v="11445" actId="20577"/>
          <ac:spMkLst>
            <pc:docMk/>
            <pc:sldMk cId="0" sldId="284"/>
            <ac:spMk id="20" creationId="{08B38136-BBA0-3704-35FC-29B3E02B4F83}"/>
          </ac:spMkLst>
        </pc:spChg>
        <pc:spChg chg="add mod">
          <ac:chgData name="Gabriela Vega" userId="9fc9d5ece8796275" providerId="LiveId" clId="{1681F3D6-DB79-40B8-BD58-9B7B73F371B6}" dt="2026-07-24T19:02:25.796" v="11482" actId="20577"/>
          <ac:spMkLst>
            <pc:docMk/>
            <pc:sldMk cId="0" sldId="284"/>
            <ac:spMk id="21" creationId="{70CAC3CF-EF24-B934-50E4-95B1C18F91F0}"/>
          </ac:spMkLst>
        </pc:spChg>
        <pc:spChg chg="add mod">
          <ac:chgData name="Gabriela Vega" userId="9fc9d5ece8796275" providerId="LiveId" clId="{1681F3D6-DB79-40B8-BD58-9B7B73F371B6}" dt="2026-07-24T19:01:46.311" v="11444" actId="14100"/>
          <ac:spMkLst>
            <pc:docMk/>
            <pc:sldMk cId="0" sldId="284"/>
            <ac:spMk id="22" creationId="{411A1FD1-9473-3517-6E4B-7A7C894B4A0A}"/>
          </ac:spMkLst>
        </pc:spChg>
        <pc:picChg chg="del mod">
          <ac:chgData name="Gabriela Vega" userId="9fc9d5ece8796275" providerId="LiveId" clId="{1681F3D6-DB79-40B8-BD58-9B7B73F371B6}" dt="2026-07-23T19:30:15.182" v="1242" actId="478"/>
          <ac:picMkLst>
            <pc:docMk/>
            <pc:sldMk cId="0" sldId="284"/>
            <ac:picMk id="4" creationId="{00000000-0000-0000-0000-000000000000}"/>
          </ac:picMkLst>
        </pc:picChg>
        <pc:picChg chg="del">
          <ac:chgData name="Gabriela Vega" userId="9fc9d5ece8796275" providerId="LiveId" clId="{1681F3D6-DB79-40B8-BD58-9B7B73F371B6}" dt="2026-07-23T19:30:47.845" v="1264" actId="478"/>
          <ac:picMkLst>
            <pc:docMk/>
            <pc:sldMk cId="0" sldId="284"/>
            <ac:picMk id="12" creationId="{00000000-0000-0000-0000-000000000000}"/>
          </ac:picMkLst>
        </pc:picChg>
        <pc:picChg chg="add mod">
          <ac:chgData name="Gabriela Vega" userId="9fc9d5ece8796275" providerId="LiveId" clId="{1681F3D6-DB79-40B8-BD58-9B7B73F371B6}" dt="2026-07-23T19:31:26.894" v="1272" actId="1076"/>
          <ac:picMkLst>
            <pc:docMk/>
            <pc:sldMk cId="0" sldId="284"/>
            <ac:picMk id="16" creationId="{397E3AC1-A28B-4259-2561-3D4FAED319BE}"/>
          </ac:picMkLst>
        </pc:picChg>
        <pc:picChg chg="add del mod">
          <ac:chgData name="Gabriela Vega" userId="9fc9d5ece8796275" providerId="LiveId" clId="{1681F3D6-DB79-40B8-BD58-9B7B73F371B6}" dt="2026-07-23T19:31:53.548" v="1276" actId="478"/>
          <ac:picMkLst>
            <pc:docMk/>
            <pc:sldMk cId="0" sldId="284"/>
            <ac:picMk id="17" creationId="{95F89ABF-5E09-9B72-AAF6-6BC6E9E8BFBF}"/>
          </ac:picMkLst>
        </pc:picChg>
        <pc:picChg chg="add del">
          <ac:chgData name="Gabriela Vega" userId="9fc9d5ece8796275" providerId="LiveId" clId="{1681F3D6-DB79-40B8-BD58-9B7B73F371B6}" dt="2026-07-23T19:30:15.182" v="1242" actId="478"/>
          <ac:picMkLst>
            <pc:docMk/>
            <pc:sldMk cId="0" sldId="284"/>
            <ac:picMk id="1026" creationId="{517FB204-9265-7809-44A5-1DDCB753CAB7}"/>
          </ac:picMkLst>
        </pc:picChg>
        <pc:picChg chg="add del">
          <ac:chgData name="Gabriela Vega" userId="9fc9d5ece8796275" providerId="LiveId" clId="{1681F3D6-DB79-40B8-BD58-9B7B73F371B6}" dt="2026-07-23T19:31:10.046" v="1266" actId="478"/>
          <ac:picMkLst>
            <pc:docMk/>
            <pc:sldMk cId="0" sldId="284"/>
            <ac:picMk id="1028" creationId="{CD1EDD28-F0DD-E33A-8B1D-D82F94C86C76}"/>
          </ac:picMkLst>
        </pc:picChg>
      </pc:sldChg>
      <pc:sldChg chg="addSp delSp modSp add mod setBg modAnim">
        <pc:chgData name="Gabriela Vega" userId="9fc9d5ece8796275" providerId="LiveId" clId="{1681F3D6-DB79-40B8-BD58-9B7B73F371B6}" dt="2026-07-24T21:02:21.202" v="11777"/>
        <pc:sldMkLst>
          <pc:docMk/>
          <pc:sldMk cId="2948520838" sldId="285"/>
        </pc:sldMkLst>
        <pc:spChg chg="add del">
          <ac:chgData name="Gabriela Vega" userId="9fc9d5ece8796275" providerId="LiveId" clId="{1681F3D6-DB79-40B8-BD58-9B7B73F371B6}" dt="2026-07-23T20:37:56.750" v="3961" actId="478"/>
          <ac:spMkLst>
            <pc:docMk/>
            <pc:sldMk cId="2948520838" sldId="285"/>
            <ac:spMk id="3" creationId="{0751A7EC-D5F3-67ED-F598-12ED577B3FE5}"/>
          </ac:spMkLst>
        </pc:spChg>
        <pc:spChg chg="del mod">
          <ac:chgData name="Gabriela Vega" userId="9fc9d5ece8796275" providerId="LiveId" clId="{1681F3D6-DB79-40B8-BD58-9B7B73F371B6}" dt="2026-07-23T20:37:53.631" v="3959" actId="478"/>
          <ac:spMkLst>
            <pc:docMk/>
            <pc:sldMk cId="2948520838" sldId="285"/>
            <ac:spMk id="5" creationId="{00000000-0000-0000-0000-000000000000}"/>
          </ac:spMkLst>
        </pc:spChg>
        <pc:spChg chg="del mod">
          <ac:chgData name="Gabriela Vega" userId="9fc9d5ece8796275" providerId="LiveId" clId="{1681F3D6-DB79-40B8-BD58-9B7B73F371B6}" dt="2026-07-23T19:54:38.712" v="1896" actId="478"/>
          <ac:spMkLst>
            <pc:docMk/>
            <pc:sldMk cId="2948520838" sldId="285"/>
            <ac:spMk id="6" creationId="{00000000-0000-0000-0000-000000000000}"/>
          </ac:spMkLst>
        </pc:spChg>
        <pc:spChg chg="add del">
          <ac:chgData name="Gabriela Vega" userId="9fc9d5ece8796275" providerId="LiveId" clId="{1681F3D6-DB79-40B8-BD58-9B7B73F371B6}" dt="2026-07-23T20:38:06.040" v="3963" actId="478"/>
          <ac:spMkLst>
            <pc:docMk/>
            <pc:sldMk cId="2948520838" sldId="285"/>
            <ac:spMk id="6" creationId="{7AFA1F99-763D-2B08-2B4B-89E8985E08CA}"/>
          </ac:spMkLst>
        </pc:spChg>
        <pc:spChg chg="add del mod">
          <ac:chgData name="Gabriela Vega" userId="9fc9d5ece8796275" providerId="LiveId" clId="{1681F3D6-DB79-40B8-BD58-9B7B73F371B6}" dt="2026-07-23T21:07:33.121" v="4277" actId="478"/>
          <ac:spMkLst>
            <pc:docMk/>
            <pc:sldMk cId="2948520838" sldId="285"/>
            <ac:spMk id="10" creationId="{DC6D60B3-0EDD-92D3-A5D3-6363174FF06D}"/>
          </ac:spMkLst>
        </pc:spChg>
        <pc:spChg chg="add del mod">
          <ac:chgData name="Gabriela Vega" userId="9fc9d5ece8796275" providerId="LiveId" clId="{1681F3D6-DB79-40B8-BD58-9B7B73F371B6}" dt="2026-07-23T20:55:49.644" v="4224" actId="21"/>
          <ac:spMkLst>
            <pc:docMk/>
            <pc:sldMk cId="2948520838" sldId="285"/>
            <ac:spMk id="11" creationId="{EBFECC80-0624-D9FA-EA0D-403B87A42AC0}"/>
          </ac:spMkLst>
        </pc:spChg>
        <pc:spChg chg="add del mod">
          <ac:chgData name="Gabriela Vega" userId="9fc9d5ece8796275" providerId="LiveId" clId="{1681F3D6-DB79-40B8-BD58-9B7B73F371B6}" dt="2026-07-23T21:08:01.446" v="4291" actId="21"/>
          <ac:spMkLst>
            <pc:docMk/>
            <pc:sldMk cId="2948520838" sldId="285"/>
            <ac:spMk id="12" creationId="{10B6E21C-44E0-6396-FC49-2C530C119C47}"/>
          </ac:spMkLst>
        </pc:spChg>
        <pc:spChg chg="add mod">
          <ac:chgData name="Gabriela Vega" userId="9fc9d5ece8796275" providerId="LiveId" clId="{1681F3D6-DB79-40B8-BD58-9B7B73F371B6}" dt="2026-07-23T21:08:15.500" v="4293"/>
          <ac:spMkLst>
            <pc:docMk/>
            <pc:sldMk cId="2948520838" sldId="285"/>
            <ac:spMk id="13" creationId="{10B6E21C-44E0-6396-FC49-2C530C119C47}"/>
          </ac:spMkLst>
        </pc:spChg>
        <pc:spChg chg="add mod">
          <ac:chgData name="Gabriela Vega" userId="9fc9d5ece8796275" providerId="LiveId" clId="{1681F3D6-DB79-40B8-BD58-9B7B73F371B6}" dt="2026-07-23T21:08:54.695" v="4294"/>
          <ac:spMkLst>
            <pc:docMk/>
            <pc:sldMk cId="2948520838" sldId="285"/>
            <ac:spMk id="14" creationId="{B52DB908-9A66-E632-7110-CC0545DDB5A3}"/>
          </ac:spMkLst>
        </pc:spChg>
        <pc:spChg chg="add mod">
          <ac:chgData name="Gabriela Vega" userId="9fc9d5ece8796275" providerId="LiveId" clId="{1681F3D6-DB79-40B8-BD58-9B7B73F371B6}" dt="2026-07-23T21:09:15.531" v="4316" actId="20577"/>
          <ac:spMkLst>
            <pc:docMk/>
            <pc:sldMk cId="2948520838" sldId="285"/>
            <ac:spMk id="15" creationId="{285B6F85-14E1-ECDB-F88A-06680680EDBB}"/>
          </ac:spMkLst>
        </pc:spChg>
        <pc:spChg chg="add del mod">
          <ac:chgData name="Gabriela Vega" userId="9fc9d5ece8796275" providerId="LiveId" clId="{1681F3D6-DB79-40B8-BD58-9B7B73F371B6}" dt="2026-07-24T20:56:59.795" v="11760"/>
          <ac:spMkLst>
            <pc:docMk/>
            <pc:sldMk cId="2948520838" sldId="285"/>
            <ac:spMk id="16" creationId="{94052C07-B947-A742-CD9B-121E6C0B3A56}"/>
          </ac:spMkLst>
        </pc:spChg>
        <pc:spChg chg="add mod">
          <ac:chgData name="Gabriela Vega" userId="9fc9d5ece8796275" providerId="LiveId" clId="{1681F3D6-DB79-40B8-BD58-9B7B73F371B6}" dt="2026-07-24T21:02:07.865" v="11776" actId="1076"/>
          <ac:spMkLst>
            <pc:docMk/>
            <pc:sldMk cId="2948520838" sldId="285"/>
            <ac:spMk id="19" creationId="{88C730A5-015F-8497-238D-93F25CA412DD}"/>
          </ac:spMkLst>
        </pc:spChg>
        <pc:picChg chg="del">
          <ac:chgData name="Gabriela Vega" userId="9fc9d5ece8796275" providerId="LiveId" clId="{1681F3D6-DB79-40B8-BD58-9B7B73F371B6}" dt="2026-07-23T19:50:12.905" v="1882" actId="478"/>
          <ac:picMkLst>
            <pc:docMk/>
            <pc:sldMk cId="2948520838" sldId="285"/>
            <ac:picMk id="3" creationId="{00000000-0000-0000-0000-000000000000}"/>
          </ac:picMkLst>
        </pc:picChg>
        <pc:picChg chg="add mod">
          <ac:chgData name="Gabriela Vega" userId="9fc9d5ece8796275" providerId="LiveId" clId="{1681F3D6-DB79-40B8-BD58-9B7B73F371B6}" dt="2026-07-24T20:56:17.263" v="11754" actId="1076"/>
          <ac:picMkLst>
            <pc:docMk/>
            <pc:sldMk cId="2948520838" sldId="285"/>
            <ac:picMk id="9" creationId="{98C8851D-6CE4-E348-4B71-E7B0C1E5DAB7}"/>
          </ac:picMkLst>
        </pc:picChg>
        <pc:picChg chg="add mod">
          <ac:chgData name="Gabriela Vega" userId="9fc9d5ece8796275" providerId="LiveId" clId="{1681F3D6-DB79-40B8-BD58-9B7B73F371B6}" dt="2026-07-24T21:02:03.686" v="11775" actId="1076"/>
          <ac:picMkLst>
            <pc:docMk/>
            <pc:sldMk cId="2948520838" sldId="285"/>
            <ac:picMk id="18" creationId="{925A5B52-8C8E-BC66-4961-88F51EA72F5A}"/>
          </ac:picMkLst>
        </pc:picChg>
      </pc:sldChg>
      <pc:sldChg chg="modSp add mod modAnim">
        <pc:chgData name="Gabriela Vega" userId="9fc9d5ece8796275" providerId="LiveId" clId="{1681F3D6-DB79-40B8-BD58-9B7B73F371B6}" dt="2026-07-24T19:23:37.490" v="11505"/>
        <pc:sldMkLst>
          <pc:docMk/>
          <pc:sldMk cId="725613665" sldId="286"/>
        </pc:sldMkLst>
        <pc:spChg chg="mod">
          <ac:chgData name="Gabriela Vega" userId="9fc9d5ece8796275" providerId="LiveId" clId="{1681F3D6-DB79-40B8-BD58-9B7B73F371B6}" dt="2026-07-24T16:13:20.050" v="10889" actId="20577"/>
          <ac:spMkLst>
            <pc:docMk/>
            <pc:sldMk cId="725613665" sldId="286"/>
            <ac:spMk id="4" creationId="{00000000-0000-0000-0000-000000000000}"/>
          </ac:spMkLst>
        </pc:spChg>
        <pc:spChg chg="mod">
          <ac:chgData name="Gabriela Vega" userId="9fc9d5ece8796275" providerId="LiveId" clId="{1681F3D6-DB79-40B8-BD58-9B7B73F371B6}" dt="2026-07-23T22:04:35.949" v="7895" actId="1076"/>
          <ac:spMkLst>
            <pc:docMk/>
            <pc:sldMk cId="725613665" sldId="286"/>
            <ac:spMk id="6" creationId="{00000000-0000-0000-0000-000000000000}"/>
          </ac:spMkLst>
        </pc:spChg>
      </pc:sldChg>
      <pc:sldChg chg="addSp delSp modSp add mod modAnim">
        <pc:chgData name="Gabriela Vega" userId="9fc9d5ece8796275" providerId="LiveId" clId="{1681F3D6-DB79-40B8-BD58-9B7B73F371B6}" dt="2026-07-24T19:28:00.713" v="11573"/>
        <pc:sldMkLst>
          <pc:docMk/>
          <pc:sldMk cId="2790774285" sldId="287"/>
        </pc:sldMkLst>
        <pc:spChg chg="mod">
          <ac:chgData name="Gabriela Vega" userId="9fc9d5ece8796275" providerId="LiveId" clId="{1681F3D6-DB79-40B8-BD58-9B7B73F371B6}" dt="2026-07-24T15:57:23.624" v="10166" actId="20577"/>
          <ac:spMkLst>
            <pc:docMk/>
            <pc:sldMk cId="2790774285" sldId="287"/>
            <ac:spMk id="4" creationId="{00000000-0000-0000-0000-000000000000}"/>
          </ac:spMkLst>
        </pc:spChg>
        <pc:spChg chg="del">
          <ac:chgData name="Gabriela Vega" userId="9fc9d5ece8796275" providerId="LiveId" clId="{1681F3D6-DB79-40B8-BD58-9B7B73F371B6}" dt="2026-07-23T22:17:45.385" v="8786" actId="478"/>
          <ac:spMkLst>
            <pc:docMk/>
            <pc:sldMk cId="2790774285" sldId="287"/>
            <ac:spMk id="6" creationId="{00000000-0000-0000-0000-000000000000}"/>
          </ac:spMkLst>
        </pc:spChg>
        <pc:spChg chg="del">
          <ac:chgData name="Gabriela Vega" userId="9fc9d5ece8796275" providerId="LiveId" clId="{1681F3D6-DB79-40B8-BD58-9B7B73F371B6}" dt="2026-07-23T22:17:48.553" v="8787" actId="478"/>
          <ac:spMkLst>
            <pc:docMk/>
            <pc:sldMk cId="2790774285" sldId="287"/>
            <ac:spMk id="7" creationId="{00000000-0000-0000-0000-000000000000}"/>
          </ac:spMkLst>
        </pc:spChg>
        <pc:spChg chg="del">
          <ac:chgData name="Gabriela Vega" userId="9fc9d5ece8796275" providerId="LiveId" clId="{1681F3D6-DB79-40B8-BD58-9B7B73F371B6}" dt="2026-07-23T22:17:52.648" v="8789" actId="478"/>
          <ac:spMkLst>
            <pc:docMk/>
            <pc:sldMk cId="2790774285" sldId="287"/>
            <ac:spMk id="8" creationId="{00000000-0000-0000-0000-000000000000}"/>
          </ac:spMkLst>
        </pc:spChg>
        <pc:spChg chg="del">
          <ac:chgData name="Gabriela Vega" userId="9fc9d5ece8796275" providerId="LiveId" clId="{1681F3D6-DB79-40B8-BD58-9B7B73F371B6}" dt="2026-07-23T22:17:55.576" v="8790" actId="478"/>
          <ac:spMkLst>
            <pc:docMk/>
            <pc:sldMk cId="2790774285" sldId="287"/>
            <ac:spMk id="9" creationId="{00000000-0000-0000-0000-000000000000}"/>
          </ac:spMkLst>
        </pc:spChg>
        <pc:picChg chg="del">
          <ac:chgData name="Gabriela Vega" userId="9fc9d5ece8796275" providerId="LiveId" clId="{1681F3D6-DB79-40B8-BD58-9B7B73F371B6}" dt="2026-07-24T15:56:14.474" v="10093" actId="478"/>
          <ac:picMkLst>
            <pc:docMk/>
            <pc:sldMk cId="2790774285" sldId="287"/>
            <ac:picMk id="3" creationId="{00000000-0000-0000-0000-000000000000}"/>
          </ac:picMkLst>
        </pc:picChg>
        <pc:picChg chg="add mod">
          <ac:chgData name="Gabriela Vega" userId="9fc9d5ece8796275" providerId="LiveId" clId="{1681F3D6-DB79-40B8-BD58-9B7B73F371B6}" dt="2026-07-24T19:27:52.131" v="11571" actId="1076"/>
          <ac:picMkLst>
            <pc:docMk/>
            <pc:sldMk cId="2790774285" sldId="287"/>
            <ac:picMk id="13" creationId="{1648470C-758E-7402-DDE9-A5D298988448}"/>
          </ac:picMkLst>
        </pc:picChg>
        <pc:picChg chg="add mod">
          <ac:chgData name="Gabriela Vega" userId="9fc9d5ece8796275" providerId="LiveId" clId="{1681F3D6-DB79-40B8-BD58-9B7B73F371B6}" dt="2026-07-23T22:18:20.365" v="8792" actId="1076"/>
          <ac:picMkLst>
            <pc:docMk/>
            <pc:sldMk cId="2790774285" sldId="287"/>
            <ac:picMk id="15" creationId="{047C008F-D3E9-1F9C-34B3-B3C04AD46079}"/>
          </ac:picMkLst>
        </pc:picChg>
      </pc:sldChg>
      <pc:sldChg chg="new del">
        <pc:chgData name="Gabriela Vega" userId="9fc9d5ece8796275" providerId="LiveId" clId="{1681F3D6-DB79-40B8-BD58-9B7B73F371B6}" dt="2026-07-24T16:12:02.915" v="10851" actId="47"/>
        <pc:sldMkLst>
          <pc:docMk/>
          <pc:sldMk cId="734611516" sldId="288"/>
        </pc:sldMkLst>
      </pc:sldChg>
      <pc:sldChg chg="addSp delSp modSp add mod ord modAnim">
        <pc:chgData name="Gabriela Vega" userId="9fc9d5ece8796275" providerId="LiveId" clId="{1681F3D6-DB79-40B8-BD58-9B7B73F371B6}" dt="2026-07-24T20:54:13.924" v="11753"/>
        <pc:sldMkLst>
          <pc:docMk/>
          <pc:sldMk cId="3717060595" sldId="289"/>
        </pc:sldMkLst>
        <pc:spChg chg="del">
          <ac:chgData name="Gabriela Vega" userId="9fc9d5ece8796275" providerId="LiveId" clId="{1681F3D6-DB79-40B8-BD58-9B7B73F371B6}" dt="2026-07-24T16:14:25.287" v="10956" actId="478"/>
          <ac:spMkLst>
            <pc:docMk/>
            <pc:sldMk cId="3717060595" sldId="289"/>
            <ac:spMk id="4" creationId="{00000000-0000-0000-0000-000000000000}"/>
          </ac:spMkLst>
        </pc:spChg>
        <pc:spChg chg="del">
          <ac:chgData name="Gabriela Vega" userId="9fc9d5ece8796275" providerId="LiveId" clId="{1681F3D6-DB79-40B8-BD58-9B7B73F371B6}" dt="2026-07-24T16:14:40.696" v="10957" actId="478"/>
          <ac:spMkLst>
            <pc:docMk/>
            <pc:sldMk cId="3717060595" sldId="289"/>
            <ac:spMk id="5" creationId="{00000000-0000-0000-0000-000000000000}"/>
          </ac:spMkLst>
        </pc:spChg>
        <pc:spChg chg="del">
          <ac:chgData name="Gabriela Vega" userId="9fc9d5ece8796275" providerId="LiveId" clId="{1681F3D6-DB79-40B8-BD58-9B7B73F371B6}" dt="2026-07-24T16:14:44.885" v="10958" actId="478"/>
          <ac:spMkLst>
            <pc:docMk/>
            <pc:sldMk cId="3717060595" sldId="289"/>
            <ac:spMk id="6" creationId="{00000000-0000-0000-0000-000000000000}"/>
          </ac:spMkLst>
        </pc:spChg>
        <pc:spChg chg="del">
          <ac:chgData name="Gabriela Vega" userId="9fc9d5ece8796275" providerId="LiveId" clId="{1681F3D6-DB79-40B8-BD58-9B7B73F371B6}" dt="2026-07-24T16:14:40.696" v="10957" actId="478"/>
          <ac:spMkLst>
            <pc:docMk/>
            <pc:sldMk cId="3717060595" sldId="289"/>
            <ac:spMk id="8" creationId="{00000000-0000-0000-0000-000000000000}"/>
          </ac:spMkLst>
        </pc:spChg>
        <pc:spChg chg="del">
          <ac:chgData name="Gabriela Vega" userId="9fc9d5ece8796275" providerId="LiveId" clId="{1681F3D6-DB79-40B8-BD58-9B7B73F371B6}" dt="2026-07-24T16:14:49.835" v="10960" actId="478"/>
          <ac:spMkLst>
            <pc:docMk/>
            <pc:sldMk cId="3717060595" sldId="289"/>
            <ac:spMk id="9" creationId="{00000000-0000-0000-0000-000000000000}"/>
          </ac:spMkLst>
        </pc:spChg>
        <pc:spChg chg="del">
          <ac:chgData name="Gabriela Vega" userId="9fc9d5ece8796275" providerId="LiveId" clId="{1681F3D6-DB79-40B8-BD58-9B7B73F371B6}" dt="2026-07-24T16:14:40.696" v="10957" actId="478"/>
          <ac:spMkLst>
            <pc:docMk/>
            <pc:sldMk cId="3717060595" sldId="289"/>
            <ac:spMk id="10" creationId="{00000000-0000-0000-0000-000000000000}"/>
          </ac:spMkLst>
        </pc:spChg>
        <pc:spChg chg="del">
          <ac:chgData name="Gabriela Vega" userId="9fc9d5ece8796275" providerId="LiveId" clId="{1681F3D6-DB79-40B8-BD58-9B7B73F371B6}" dt="2026-07-24T16:14:40.696" v="10957" actId="478"/>
          <ac:spMkLst>
            <pc:docMk/>
            <pc:sldMk cId="3717060595" sldId="289"/>
            <ac:spMk id="11" creationId="{00000000-0000-0000-0000-000000000000}"/>
          </ac:spMkLst>
        </pc:spChg>
        <pc:picChg chg="del">
          <ac:chgData name="Gabriela Vega" userId="9fc9d5ece8796275" providerId="LiveId" clId="{1681F3D6-DB79-40B8-BD58-9B7B73F371B6}" dt="2026-07-24T16:12:07.905" v="10852" actId="478"/>
          <ac:picMkLst>
            <pc:docMk/>
            <pc:sldMk cId="3717060595" sldId="289"/>
            <ac:picMk id="2" creationId="{00000000-0000-0000-0000-000000000000}"/>
          </ac:picMkLst>
        </pc:picChg>
        <pc:picChg chg="del mod">
          <ac:chgData name="Gabriela Vega" userId="9fc9d5ece8796275" providerId="LiveId" clId="{1681F3D6-DB79-40B8-BD58-9B7B73F371B6}" dt="2026-07-24T16:12:10.287" v="10854" actId="478"/>
          <ac:picMkLst>
            <pc:docMk/>
            <pc:sldMk cId="3717060595" sldId="289"/>
            <ac:picMk id="3" creationId="{00000000-0000-0000-0000-000000000000}"/>
          </ac:picMkLst>
        </pc:picChg>
        <pc:picChg chg="del">
          <ac:chgData name="Gabriela Vega" userId="9fc9d5ece8796275" providerId="LiveId" clId="{1681F3D6-DB79-40B8-BD58-9B7B73F371B6}" dt="2026-07-24T16:14:46.903" v="10959" actId="478"/>
          <ac:picMkLst>
            <pc:docMk/>
            <pc:sldMk cId="3717060595" sldId="289"/>
            <ac:picMk id="7" creationId="{00000000-0000-0000-0000-000000000000}"/>
          </ac:picMkLst>
        </pc:picChg>
        <pc:picChg chg="add del mod">
          <ac:chgData name="Gabriela Vega" userId="9fc9d5ece8796275" providerId="LiveId" clId="{1681F3D6-DB79-40B8-BD58-9B7B73F371B6}" dt="2026-07-24T16:20:04.057" v="10980" actId="478"/>
          <ac:picMkLst>
            <pc:docMk/>
            <pc:sldMk cId="3717060595" sldId="289"/>
            <ac:picMk id="13" creationId="{DE55C58A-2C66-C0D8-AE09-3A1D3DF4486D}"/>
          </ac:picMkLst>
        </pc:picChg>
        <pc:picChg chg="add">
          <ac:chgData name="Gabriela Vega" userId="9fc9d5ece8796275" providerId="LiveId" clId="{1681F3D6-DB79-40B8-BD58-9B7B73F371B6}" dt="2026-07-24T16:21:43.070" v="10982" actId="22"/>
          <ac:picMkLst>
            <pc:docMk/>
            <pc:sldMk cId="3717060595" sldId="289"/>
            <ac:picMk id="15" creationId="{971625F3-7C6E-B884-6F1A-1AD53696A77D}"/>
          </ac:picMkLst>
        </pc:picChg>
      </pc:sldChg>
      <pc:sldChg chg="addSp delSp add mod">
        <pc:chgData name="Gabriela Vega" userId="9fc9d5ece8796275" providerId="LiveId" clId="{1681F3D6-DB79-40B8-BD58-9B7B73F371B6}" dt="2026-07-24T16:16:29.957" v="10966" actId="22"/>
        <pc:sldMkLst>
          <pc:docMk/>
          <pc:sldMk cId="1044675908" sldId="290"/>
        </pc:sldMkLst>
        <pc:picChg chg="add">
          <ac:chgData name="Gabriela Vega" userId="9fc9d5ece8796275" providerId="LiveId" clId="{1681F3D6-DB79-40B8-BD58-9B7B73F371B6}" dt="2026-07-24T16:16:29.957" v="10966" actId="22"/>
          <ac:picMkLst>
            <pc:docMk/>
            <pc:sldMk cId="1044675908" sldId="290"/>
            <ac:picMk id="3" creationId="{8372C4EB-67C0-D365-F29A-19AD104C3E10}"/>
          </ac:picMkLst>
        </pc:picChg>
        <pc:picChg chg="del">
          <ac:chgData name="Gabriela Vega" userId="9fc9d5ece8796275" providerId="LiveId" clId="{1681F3D6-DB79-40B8-BD58-9B7B73F371B6}" dt="2026-07-24T16:15:32.603" v="10965" actId="478"/>
          <ac:picMkLst>
            <pc:docMk/>
            <pc:sldMk cId="1044675908" sldId="290"/>
            <ac:picMk id="13" creationId="{DE55C58A-2C66-C0D8-AE09-3A1D3DF4486D}"/>
          </ac:picMkLst>
        </pc:picChg>
      </pc:sldChg>
      <pc:sldChg chg="new del">
        <pc:chgData name="Gabriela Vega" userId="9fc9d5ece8796275" providerId="LiveId" clId="{1681F3D6-DB79-40B8-BD58-9B7B73F371B6}" dt="2026-07-24T16:17:22.701" v="10969" actId="47"/>
        <pc:sldMkLst>
          <pc:docMk/>
          <pc:sldMk cId="4251621524" sldId="291"/>
        </pc:sldMkLst>
      </pc:sldChg>
      <pc:sldChg chg="addSp delSp add mod">
        <pc:chgData name="Gabriela Vega" userId="9fc9d5ece8796275" providerId="LiveId" clId="{1681F3D6-DB79-40B8-BD58-9B7B73F371B6}" dt="2026-07-24T16:18:29.555" v="10975" actId="22"/>
        <pc:sldMkLst>
          <pc:docMk/>
          <pc:sldMk cId="4015200883" sldId="292"/>
        </pc:sldMkLst>
        <pc:spChg chg="add del">
          <ac:chgData name="Gabriela Vega" userId="9fc9d5ece8796275" providerId="LiveId" clId="{1681F3D6-DB79-40B8-BD58-9B7B73F371B6}" dt="2026-07-24T16:18:26.262" v="10974" actId="22"/>
          <ac:spMkLst>
            <pc:docMk/>
            <pc:sldMk cId="4015200883" sldId="292"/>
            <ac:spMk id="6" creationId="{BB338424-C3F4-2218-C439-E686D2F15AC0}"/>
          </ac:spMkLst>
        </pc:spChg>
        <pc:picChg chg="del">
          <ac:chgData name="Gabriela Vega" userId="9fc9d5ece8796275" providerId="LiveId" clId="{1681F3D6-DB79-40B8-BD58-9B7B73F371B6}" dt="2026-07-24T16:17:25.936" v="10970" actId="478"/>
          <ac:picMkLst>
            <pc:docMk/>
            <pc:sldMk cId="4015200883" sldId="292"/>
            <ac:picMk id="3" creationId="{8372C4EB-67C0-D365-F29A-19AD104C3E10}"/>
          </ac:picMkLst>
        </pc:picChg>
        <pc:picChg chg="add del">
          <ac:chgData name="Gabriela Vega" userId="9fc9d5ece8796275" providerId="LiveId" clId="{1681F3D6-DB79-40B8-BD58-9B7B73F371B6}" dt="2026-07-24T16:17:41.570" v="10972" actId="478"/>
          <ac:picMkLst>
            <pc:docMk/>
            <pc:sldMk cId="4015200883" sldId="292"/>
            <ac:picMk id="4" creationId="{1C423B79-17EE-0EB7-6A4E-314799F311EC}"/>
          </ac:picMkLst>
        </pc:picChg>
        <pc:picChg chg="add">
          <ac:chgData name="Gabriela Vega" userId="9fc9d5ece8796275" providerId="LiveId" clId="{1681F3D6-DB79-40B8-BD58-9B7B73F371B6}" dt="2026-07-24T16:18:29.555" v="10975" actId="22"/>
          <ac:picMkLst>
            <pc:docMk/>
            <pc:sldMk cId="4015200883" sldId="292"/>
            <ac:picMk id="8" creationId="{26C11F68-75A4-24B8-DDB0-AF28A7D35841}"/>
          </ac:picMkLst>
        </pc:picChg>
      </pc:sldChg>
      <pc:sldChg chg="new del">
        <pc:chgData name="Gabriela Vega" userId="9fc9d5ece8796275" providerId="LiveId" clId="{1681F3D6-DB79-40B8-BD58-9B7B73F371B6}" dt="2026-07-24T16:18:43.192" v="10978" actId="47"/>
        <pc:sldMkLst>
          <pc:docMk/>
          <pc:sldMk cId="4161254431" sldId="293"/>
        </pc:sldMkLst>
      </pc:sldChg>
      <pc:sldChg chg="addSp delSp add mod">
        <pc:chgData name="Gabriela Vega" userId="9fc9d5ece8796275" providerId="LiveId" clId="{1681F3D6-DB79-40B8-BD58-9B7B73F371B6}" dt="2026-07-24T16:20:36.188" v="10981" actId="22"/>
        <pc:sldMkLst>
          <pc:docMk/>
          <pc:sldMk cId="1953506538" sldId="294"/>
        </pc:sldMkLst>
        <pc:picChg chg="add">
          <ac:chgData name="Gabriela Vega" userId="9fc9d5ece8796275" providerId="LiveId" clId="{1681F3D6-DB79-40B8-BD58-9B7B73F371B6}" dt="2026-07-24T16:20:36.188" v="10981" actId="22"/>
          <ac:picMkLst>
            <pc:docMk/>
            <pc:sldMk cId="1953506538" sldId="294"/>
            <ac:picMk id="3" creationId="{65AF8F8E-925B-ACDD-724F-793904BAD23A}"/>
          </ac:picMkLst>
        </pc:picChg>
        <pc:picChg chg="del">
          <ac:chgData name="Gabriela Vega" userId="9fc9d5ece8796275" providerId="LiveId" clId="{1681F3D6-DB79-40B8-BD58-9B7B73F371B6}" dt="2026-07-24T16:18:46.738" v="10979" actId="478"/>
          <ac:picMkLst>
            <pc:docMk/>
            <pc:sldMk cId="1953506538" sldId="294"/>
            <ac:picMk id="8" creationId="{26C11F68-75A4-24B8-DDB0-AF28A7D35841}"/>
          </ac:picMkLst>
        </pc:picChg>
      </pc:sldChg>
      <pc:sldChg chg="addSp delSp modSp add mod ord delAnim">
        <pc:chgData name="Gabriela Vega" userId="9fc9d5ece8796275" providerId="LiveId" clId="{1681F3D6-DB79-40B8-BD58-9B7B73F371B6}" dt="2026-07-24T19:47:23.770" v="11614" actId="14100"/>
        <pc:sldMkLst>
          <pc:docMk/>
          <pc:sldMk cId="1877138880" sldId="295"/>
        </pc:sldMkLst>
        <pc:picChg chg="add mod">
          <ac:chgData name="Gabriela Vega" userId="9fc9d5ece8796275" providerId="LiveId" clId="{1681F3D6-DB79-40B8-BD58-9B7B73F371B6}" dt="2026-07-24T19:47:23.770" v="11614" actId="14100"/>
          <ac:picMkLst>
            <pc:docMk/>
            <pc:sldMk cId="1877138880" sldId="295"/>
            <ac:picMk id="3" creationId="{57AF3D66-B990-406F-CAF9-06D3819A9996}"/>
          </ac:picMkLst>
        </pc:picChg>
        <pc:picChg chg="del">
          <ac:chgData name="Gabriela Vega" userId="9fc9d5ece8796275" providerId="LiveId" clId="{1681F3D6-DB79-40B8-BD58-9B7B73F371B6}" dt="2026-07-24T19:31:24.308" v="11608" actId="478"/>
          <ac:picMkLst>
            <pc:docMk/>
            <pc:sldMk cId="1877138880" sldId="295"/>
            <ac:picMk id="15" creationId="{971625F3-7C6E-B884-6F1A-1AD53696A77D}"/>
          </ac:picMkLst>
        </pc:picChg>
      </pc:sldChg>
      <pc:sldChg chg="addSp delSp modSp add mod">
        <pc:chgData name="Gabriela Vega" userId="9fc9d5ece8796275" providerId="LiveId" clId="{1681F3D6-DB79-40B8-BD58-9B7B73F371B6}" dt="2026-07-24T19:48:16.771" v="11622" actId="1076"/>
        <pc:sldMkLst>
          <pc:docMk/>
          <pc:sldMk cId="3782711527" sldId="296"/>
        </pc:sldMkLst>
        <pc:picChg chg="del">
          <ac:chgData name="Gabriela Vega" userId="9fc9d5ece8796275" providerId="LiveId" clId="{1681F3D6-DB79-40B8-BD58-9B7B73F371B6}" dt="2026-07-24T19:48:03.612" v="11616" actId="478"/>
          <ac:picMkLst>
            <pc:docMk/>
            <pc:sldMk cId="3782711527" sldId="296"/>
            <ac:picMk id="3" creationId="{57AF3D66-B990-406F-CAF9-06D3819A9996}"/>
          </ac:picMkLst>
        </pc:picChg>
        <pc:picChg chg="add mod">
          <ac:chgData name="Gabriela Vega" userId="9fc9d5ece8796275" providerId="LiveId" clId="{1681F3D6-DB79-40B8-BD58-9B7B73F371B6}" dt="2026-07-24T19:48:16.771" v="11622" actId="1076"/>
          <ac:picMkLst>
            <pc:docMk/>
            <pc:sldMk cId="3782711527" sldId="296"/>
            <ac:picMk id="4" creationId="{AC0DC122-5DE0-0B3B-7386-0B67138358D0}"/>
          </ac:picMkLst>
        </pc:picChg>
      </pc:sldChg>
      <pc:sldChg chg="addSp delSp modSp add mod">
        <pc:chgData name="Gabriela Vega" userId="9fc9d5ece8796275" providerId="LiveId" clId="{1681F3D6-DB79-40B8-BD58-9B7B73F371B6}" dt="2026-07-24T19:51:20.847" v="11628" actId="1076"/>
        <pc:sldMkLst>
          <pc:docMk/>
          <pc:sldMk cId="1095768793" sldId="297"/>
        </pc:sldMkLst>
        <pc:picChg chg="add mod">
          <ac:chgData name="Gabriela Vega" userId="9fc9d5ece8796275" providerId="LiveId" clId="{1681F3D6-DB79-40B8-BD58-9B7B73F371B6}" dt="2026-07-24T19:51:20.847" v="11628" actId="1076"/>
          <ac:picMkLst>
            <pc:docMk/>
            <pc:sldMk cId="1095768793" sldId="297"/>
            <ac:picMk id="3" creationId="{7A18B5B3-3B1D-B22D-45A2-93A13D662D9F}"/>
          </ac:picMkLst>
        </pc:picChg>
        <pc:picChg chg="del">
          <ac:chgData name="Gabriela Vega" userId="9fc9d5ece8796275" providerId="LiveId" clId="{1681F3D6-DB79-40B8-BD58-9B7B73F371B6}" dt="2026-07-24T19:48:25.203" v="11624" actId="478"/>
          <ac:picMkLst>
            <pc:docMk/>
            <pc:sldMk cId="1095768793" sldId="297"/>
            <ac:picMk id="4" creationId="{AC0DC122-5DE0-0B3B-7386-0B67138358D0}"/>
          </ac:picMkLst>
        </pc:picChg>
      </pc:sldChg>
      <pc:sldChg chg="addSp delSp modSp add mod">
        <pc:chgData name="Gabriela Vega" userId="9fc9d5ece8796275" providerId="LiveId" clId="{1681F3D6-DB79-40B8-BD58-9B7B73F371B6}" dt="2026-07-24T19:53:47.846" v="11634" actId="1076"/>
        <pc:sldMkLst>
          <pc:docMk/>
          <pc:sldMk cId="1400437585" sldId="298"/>
        </pc:sldMkLst>
        <pc:picChg chg="add mod">
          <ac:chgData name="Gabriela Vega" userId="9fc9d5ece8796275" providerId="LiveId" clId="{1681F3D6-DB79-40B8-BD58-9B7B73F371B6}" dt="2026-07-24T19:53:47.846" v="11634" actId="1076"/>
          <ac:picMkLst>
            <pc:docMk/>
            <pc:sldMk cId="1400437585" sldId="298"/>
            <ac:picMk id="3" creationId="{5A38B38E-7949-BBE5-5DD1-169132A2EF20}"/>
          </ac:picMkLst>
        </pc:picChg>
        <pc:picChg chg="del">
          <ac:chgData name="Gabriela Vega" userId="9fc9d5ece8796275" providerId="LiveId" clId="{1681F3D6-DB79-40B8-BD58-9B7B73F371B6}" dt="2026-07-24T19:53:00.763" v="11630" actId="478"/>
          <ac:picMkLst>
            <pc:docMk/>
            <pc:sldMk cId="1400437585" sldId="298"/>
            <ac:picMk id="4" creationId="{AC0DC122-5DE0-0B3B-7386-0B67138358D0}"/>
          </ac:picMkLst>
        </pc:picChg>
      </pc:sldChg>
      <pc:sldChg chg="addSp delSp modSp add mod ord">
        <pc:chgData name="Gabriela Vega" userId="9fc9d5ece8796275" providerId="LiveId" clId="{1681F3D6-DB79-40B8-BD58-9B7B73F371B6}" dt="2026-07-24T20:20:17.467" v="11684" actId="1076"/>
        <pc:sldMkLst>
          <pc:docMk/>
          <pc:sldMk cId="1283797119" sldId="299"/>
        </pc:sldMkLst>
        <pc:picChg chg="del">
          <ac:chgData name="Gabriela Vega" userId="9fc9d5ece8796275" providerId="LiveId" clId="{1681F3D6-DB79-40B8-BD58-9B7B73F371B6}" dt="2026-07-24T20:19:56.940" v="11681" actId="478"/>
          <ac:picMkLst>
            <pc:docMk/>
            <pc:sldMk cId="1283797119" sldId="299"/>
            <ac:picMk id="3" creationId="{7A18B5B3-3B1D-B22D-45A2-93A13D662D9F}"/>
          </ac:picMkLst>
        </pc:picChg>
        <pc:picChg chg="add mod">
          <ac:chgData name="Gabriela Vega" userId="9fc9d5ece8796275" providerId="LiveId" clId="{1681F3D6-DB79-40B8-BD58-9B7B73F371B6}" dt="2026-07-24T20:20:17.467" v="11684" actId="1076"/>
          <ac:picMkLst>
            <pc:docMk/>
            <pc:sldMk cId="1283797119" sldId="299"/>
            <ac:picMk id="4" creationId="{3A552838-C718-7B43-A403-D1A91F8119C0}"/>
          </ac:picMkLst>
        </pc:picChg>
      </pc:sldChg>
      <pc:sldChg chg="add del ord">
        <pc:chgData name="Gabriela Vega" userId="9fc9d5ece8796275" providerId="LiveId" clId="{1681F3D6-DB79-40B8-BD58-9B7B73F371B6}" dt="2026-07-24T20:16:02.772" v="11680" actId="47"/>
        <pc:sldMkLst>
          <pc:docMk/>
          <pc:sldMk cId="3582908410" sldId="300"/>
        </pc:sldMkLst>
      </pc:sldChg>
      <pc:sldChg chg="addSp delSp modSp add mod ord">
        <pc:chgData name="Gabriela Vega" userId="9fc9d5ece8796275" providerId="LiveId" clId="{1681F3D6-DB79-40B8-BD58-9B7B73F371B6}" dt="2026-07-24T20:15:41.632" v="11679" actId="1076"/>
        <pc:sldMkLst>
          <pc:docMk/>
          <pc:sldMk cId="2529534128" sldId="301"/>
        </pc:sldMkLst>
        <pc:spChg chg="del">
          <ac:chgData name="Gabriela Vega" userId="9fc9d5ece8796275" providerId="LiveId" clId="{1681F3D6-DB79-40B8-BD58-9B7B73F371B6}" dt="2026-07-24T20:15:08.122" v="11670" actId="478"/>
          <ac:spMkLst>
            <pc:docMk/>
            <pc:sldMk cId="2529534128" sldId="301"/>
            <ac:spMk id="4" creationId="{00000000-0000-0000-0000-000000000000}"/>
          </ac:spMkLst>
        </pc:spChg>
        <pc:spChg chg="mod">
          <ac:chgData name="Gabriela Vega" userId="9fc9d5ece8796275" providerId="LiveId" clId="{1681F3D6-DB79-40B8-BD58-9B7B73F371B6}" dt="2026-07-24T20:15:03.358" v="11669" actId="122"/>
          <ac:spMkLst>
            <pc:docMk/>
            <pc:sldMk cId="2529534128" sldId="301"/>
            <ac:spMk id="5" creationId="{00000000-0000-0000-0000-000000000000}"/>
          </ac:spMkLst>
        </pc:spChg>
        <pc:spChg chg="del">
          <ac:chgData name="Gabriela Vega" userId="9fc9d5ece8796275" providerId="LiveId" clId="{1681F3D6-DB79-40B8-BD58-9B7B73F371B6}" dt="2026-07-24T20:15:19.094" v="11671" actId="478"/>
          <ac:spMkLst>
            <pc:docMk/>
            <pc:sldMk cId="2529534128" sldId="301"/>
            <ac:spMk id="6" creationId="{00000000-0000-0000-0000-000000000000}"/>
          </ac:spMkLst>
        </pc:spChg>
        <pc:spChg chg="del">
          <ac:chgData name="Gabriela Vega" userId="9fc9d5ece8796275" providerId="LiveId" clId="{1681F3D6-DB79-40B8-BD58-9B7B73F371B6}" dt="2026-07-24T20:15:19.094" v="11671" actId="478"/>
          <ac:spMkLst>
            <pc:docMk/>
            <pc:sldMk cId="2529534128" sldId="301"/>
            <ac:spMk id="8" creationId="{00000000-0000-0000-0000-000000000000}"/>
          </ac:spMkLst>
        </pc:spChg>
        <pc:spChg chg="del">
          <ac:chgData name="Gabriela Vega" userId="9fc9d5ece8796275" providerId="LiveId" clId="{1681F3D6-DB79-40B8-BD58-9B7B73F371B6}" dt="2026-07-24T20:15:19.094" v="11671" actId="478"/>
          <ac:spMkLst>
            <pc:docMk/>
            <pc:sldMk cId="2529534128" sldId="301"/>
            <ac:spMk id="10" creationId="{00000000-0000-0000-0000-000000000000}"/>
          </ac:spMkLst>
        </pc:spChg>
        <pc:spChg chg="del">
          <ac:chgData name="Gabriela Vega" userId="9fc9d5ece8796275" providerId="LiveId" clId="{1681F3D6-DB79-40B8-BD58-9B7B73F371B6}" dt="2026-07-24T20:15:19.094" v="11671" actId="478"/>
          <ac:spMkLst>
            <pc:docMk/>
            <pc:sldMk cId="2529534128" sldId="301"/>
            <ac:spMk id="11" creationId="{00000000-0000-0000-0000-000000000000}"/>
          </ac:spMkLst>
        </pc:spChg>
        <pc:picChg chg="mod">
          <ac:chgData name="Gabriela Vega" userId="9fc9d5ece8796275" providerId="LiveId" clId="{1681F3D6-DB79-40B8-BD58-9B7B73F371B6}" dt="2026-07-24T20:15:23.686" v="11673" actId="1076"/>
          <ac:picMkLst>
            <pc:docMk/>
            <pc:sldMk cId="2529534128" sldId="301"/>
            <ac:picMk id="2" creationId="{00000000-0000-0000-0000-000000000000}"/>
          </ac:picMkLst>
        </pc:picChg>
        <pc:picChg chg="mod">
          <ac:chgData name="Gabriela Vega" userId="9fc9d5ece8796275" providerId="LiveId" clId="{1681F3D6-DB79-40B8-BD58-9B7B73F371B6}" dt="2026-07-24T20:15:22.206" v="11672" actId="1076"/>
          <ac:picMkLst>
            <pc:docMk/>
            <pc:sldMk cId="2529534128" sldId="301"/>
            <ac:picMk id="3" creationId="{00000000-0000-0000-0000-000000000000}"/>
          </ac:picMkLst>
        </pc:picChg>
        <pc:picChg chg="del">
          <ac:chgData name="Gabriela Vega" userId="9fc9d5ece8796275" providerId="LiveId" clId="{1681F3D6-DB79-40B8-BD58-9B7B73F371B6}" dt="2026-07-24T20:15:19.094" v="11671" actId="478"/>
          <ac:picMkLst>
            <pc:docMk/>
            <pc:sldMk cId="2529534128" sldId="301"/>
            <ac:picMk id="7" creationId="{00000000-0000-0000-0000-000000000000}"/>
          </ac:picMkLst>
        </pc:picChg>
        <pc:picChg chg="add mod ord">
          <ac:chgData name="Gabriela Vega" userId="9fc9d5ece8796275" providerId="LiveId" clId="{1681F3D6-DB79-40B8-BD58-9B7B73F371B6}" dt="2026-07-24T20:15:41.632" v="11679" actId="1076"/>
          <ac:picMkLst>
            <pc:docMk/>
            <pc:sldMk cId="2529534128" sldId="301"/>
            <ac:picMk id="12" creationId="{3BF2E533-3D04-0AD0-893E-7B5A3FF2F174}"/>
          </ac:picMkLst>
        </pc:picChg>
      </pc:sldChg>
      <pc:sldChg chg="addSp delSp modSp add mod">
        <pc:chgData name="Gabriela Vega" userId="9fc9d5ece8796275" providerId="LiveId" clId="{1681F3D6-DB79-40B8-BD58-9B7B73F371B6}" dt="2026-07-24T20:20:47.238" v="11690" actId="1076"/>
        <pc:sldMkLst>
          <pc:docMk/>
          <pc:sldMk cId="2526249919" sldId="302"/>
        </pc:sldMkLst>
        <pc:picChg chg="add mod">
          <ac:chgData name="Gabriela Vega" userId="9fc9d5ece8796275" providerId="LiveId" clId="{1681F3D6-DB79-40B8-BD58-9B7B73F371B6}" dt="2026-07-24T20:20:47.238" v="11690" actId="1076"/>
          <ac:picMkLst>
            <pc:docMk/>
            <pc:sldMk cId="2526249919" sldId="302"/>
            <ac:picMk id="3" creationId="{DEC1BFF2-A9D1-8A07-3EDC-EE1CF1A12004}"/>
          </ac:picMkLst>
        </pc:picChg>
        <pc:picChg chg="del">
          <ac:chgData name="Gabriela Vega" userId="9fc9d5ece8796275" providerId="LiveId" clId="{1681F3D6-DB79-40B8-BD58-9B7B73F371B6}" dt="2026-07-24T20:20:23.925" v="11686" actId="478"/>
          <ac:picMkLst>
            <pc:docMk/>
            <pc:sldMk cId="2526249919" sldId="302"/>
            <ac:picMk id="4" creationId="{3A552838-C718-7B43-A403-D1A91F8119C0}"/>
          </ac:picMkLst>
        </pc:picChg>
      </pc:sldChg>
      <pc:sldChg chg="add del">
        <pc:chgData name="Gabriela Vega" userId="9fc9d5ece8796275" providerId="LiveId" clId="{1681F3D6-DB79-40B8-BD58-9B7B73F371B6}" dt="2026-07-24T20:50:50.997" v="11744" actId="47"/>
        <pc:sldMkLst>
          <pc:docMk/>
          <pc:sldMk cId="22935344" sldId="303"/>
        </pc:sldMkLst>
      </pc:sldChg>
      <pc:sldChg chg="addSp delSp modSp add mod">
        <pc:chgData name="Gabriela Vega" userId="9fc9d5ece8796275" providerId="LiveId" clId="{1681F3D6-DB79-40B8-BD58-9B7B73F371B6}" dt="2026-07-24T20:53:43.702" v="11752" actId="1076"/>
        <pc:sldMkLst>
          <pc:docMk/>
          <pc:sldMk cId="2864665964" sldId="304"/>
        </pc:sldMkLst>
        <pc:picChg chg="del">
          <ac:chgData name="Gabriela Vega" userId="9fc9d5ece8796275" providerId="LiveId" clId="{1681F3D6-DB79-40B8-BD58-9B7B73F371B6}" dt="2026-07-24T20:21:35.752" v="11693" actId="478"/>
          <ac:picMkLst>
            <pc:docMk/>
            <pc:sldMk cId="2864665964" sldId="304"/>
            <ac:picMk id="3" creationId="{DEC1BFF2-A9D1-8A07-3EDC-EE1CF1A12004}"/>
          </ac:picMkLst>
        </pc:picChg>
        <pc:picChg chg="add del mod">
          <ac:chgData name="Gabriela Vega" userId="9fc9d5ece8796275" providerId="LiveId" clId="{1681F3D6-DB79-40B8-BD58-9B7B73F371B6}" dt="2026-07-24T20:52:39.914" v="11749" actId="478"/>
          <ac:picMkLst>
            <pc:docMk/>
            <pc:sldMk cId="2864665964" sldId="304"/>
            <ac:picMk id="4" creationId="{90B9B67B-DBBB-07F8-376E-1993EA5CB575}"/>
          </ac:picMkLst>
        </pc:picChg>
        <pc:picChg chg="add mod">
          <ac:chgData name="Gabriela Vega" userId="9fc9d5ece8796275" providerId="LiveId" clId="{1681F3D6-DB79-40B8-BD58-9B7B73F371B6}" dt="2026-07-24T20:53:43.702" v="11752" actId="1076"/>
          <ac:picMkLst>
            <pc:docMk/>
            <pc:sldMk cId="2864665964" sldId="304"/>
            <ac:picMk id="6" creationId="{67082B2C-B575-E5A8-8CC0-2C0D802CC90E}"/>
          </ac:picMkLst>
        </pc:picChg>
      </pc:sldChg>
      <pc:sldChg chg="addSp delSp modSp add mod">
        <pc:chgData name="Gabriela Vega" userId="9fc9d5ece8796275" providerId="LiveId" clId="{1681F3D6-DB79-40B8-BD58-9B7B73F371B6}" dt="2026-07-24T20:52:14.301" v="11747" actId="22"/>
        <pc:sldMkLst>
          <pc:docMk/>
          <pc:sldMk cId="2571508350" sldId="305"/>
        </pc:sldMkLst>
        <pc:picChg chg="add del mod">
          <ac:chgData name="Gabriela Vega" userId="9fc9d5ece8796275" providerId="LiveId" clId="{1681F3D6-DB79-40B8-BD58-9B7B73F371B6}" dt="2026-07-24T20:52:13.890" v="11746" actId="478"/>
          <ac:picMkLst>
            <pc:docMk/>
            <pc:sldMk cId="2571508350" sldId="305"/>
            <ac:picMk id="3" creationId="{E00D8DC8-3E91-1734-6D21-79B99A32E770}"/>
          </ac:picMkLst>
        </pc:picChg>
        <pc:picChg chg="del">
          <ac:chgData name="Gabriela Vega" userId="9fc9d5ece8796275" providerId="LiveId" clId="{1681F3D6-DB79-40B8-BD58-9B7B73F371B6}" dt="2026-07-24T20:21:51.909" v="11699" actId="478"/>
          <ac:picMkLst>
            <pc:docMk/>
            <pc:sldMk cId="2571508350" sldId="305"/>
            <ac:picMk id="4" creationId="{90B9B67B-DBBB-07F8-376E-1993EA5CB575}"/>
          </ac:picMkLst>
        </pc:picChg>
        <pc:picChg chg="add">
          <ac:chgData name="Gabriela Vega" userId="9fc9d5ece8796275" providerId="LiveId" clId="{1681F3D6-DB79-40B8-BD58-9B7B73F371B6}" dt="2026-07-24T20:52:14.301" v="11747" actId="22"/>
          <ac:picMkLst>
            <pc:docMk/>
            <pc:sldMk cId="2571508350" sldId="305"/>
            <ac:picMk id="6" creationId="{CC31A644-72A6-CCE5-1B1A-6D9F7EF58C18}"/>
          </ac:picMkLst>
        </pc:picChg>
      </pc:sldChg>
      <pc:sldChg chg="add del">
        <pc:chgData name="Gabriela Vega" userId="9fc9d5ece8796275" providerId="LiveId" clId="{1681F3D6-DB79-40B8-BD58-9B7B73F371B6}" dt="2026-07-24T20:52:17.783" v="11748" actId="47"/>
        <pc:sldMkLst>
          <pc:docMk/>
          <pc:sldMk cId="3141214447" sldId="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9896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1B2A4A"/>
                </a:solidFill>
                <a:latin typeface="Calibri" pitchFamily="34" charset="0"/>
                <a:ea typeface="Calibri" pitchFamily="34" charset="-122"/>
                <a:cs typeface="Calibri" pitchFamily="34" charset="-120"/>
              </a:rPr>
              <a:t>State Court   </a:t>
            </a:r>
            <a:r>
              <a:rPr lang="en-US" sz="1200" dirty="0">
                <a:solidFill>
                  <a:srgbClr val="1B2A4A"/>
                </a:solidFill>
                <a:latin typeface="Calibri" pitchFamily="34" charset="0"/>
                <a:ea typeface="Calibri" pitchFamily="34" charset="-122"/>
                <a:cs typeface="Calibri" pitchFamily="34" charset="-120"/>
              </a:rPr>
              <a:t>If primary custodian can wipe away or preserve credit depending on primary custody is relinquished</a:t>
            </a:r>
            <a:endParaRPr lang="en-US" sz="1200"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403701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516941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253932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770821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256434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4883004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458995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260970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555507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245233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135363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051605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114200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3526837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166716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905941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463139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8.sv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8.emf"/><Relationship Id="rId4" Type="http://schemas.openxmlformats.org/officeDocument/2006/relationships/image" Target="../media/image37.emf"/></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40.sv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a:effectLst/>
      </p:bgPr>
    </p:bg>
    <p:spTree>
      <p:nvGrpSpPr>
        <p:cNvPr id="1" name=""/>
        <p:cNvGrpSpPr/>
        <p:nvPr/>
      </p:nvGrpSpPr>
      <p:grpSpPr>
        <a:xfrm>
          <a:off x="0" y="0"/>
          <a:ext cx="0" cy="0"/>
          <a:chOff x="0" y="0"/>
          <a:chExt cx="0" cy="0"/>
        </a:xfrm>
      </p:grpSpPr>
      <p:pic>
        <p:nvPicPr>
          <p:cNvPr id="2" name="Image 0" descr="/home/claude/cle-deck/icons/puzzletile_navydark.png"/>
          <p:cNvPicPr>
            <a:picLocks noChangeAspect="1"/>
          </p:cNvPicPr>
          <p:nvPr/>
        </p:nvPicPr>
        <p:blipFill>
          <a:blip r:embed="rId3"/>
          <a:stretch>
            <a:fillRect/>
          </a:stretch>
        </p:blipFill>
        <p:spPr>
          <a:xfrm rot="900000">
            <a:off x="8723168" y="294123"/>
            <a:ext cx="3171663" cy="3171663"/>
          </a:xfrm>
          <a:prstGeom prst="rect">
            <a:avLst/>
          </a:prstGeom>
        </p:spPr>
      </p:pic>
      <p:pic>
        <p:nvPicPr>
          <p:cNvPr id="3" name="Image 1" descr="/home/claude/cle-deck/icons/puzzletile_navydark.png"/>
          <p:cNvPicPr>
            <a:picLocks noChangeAspect="1"/>
          </p:cNvPicPr>
          <p:nvPr/>
        </p:nvPicPr>
        <p:blipFill>
          <a:blip r:embed="rId3"/>
          <a:stretch>
            <a:fillRect/>
          </a:stretch>
        </p:blipFill>
        <p:spPr>
          <a:xfrm rot="-1200000">
            <a:off x="5966242" y="2576485"/>
            <a:ext cx="3533831" cy="3533831"/>
          </a:xfrm>
          <a:prstGeom prst="rect">
            <a:avLst/>
          </a:prstGeom>
        </p:spPr>
      </p:pic>
      <p:sp>
        <p:nvSpPr>
          <p:cNvPr id="4" name="Text 0"/>
          <p:cNvSpPr/>
          <p:nvPr/>
        </p:nvSpPr>
        <p:spPr>
          <a:xfrm>
            <a:off x="822960" y="1417320"/>
            <a:ext cx="9144000" cy="365760"/>
          </a:xfrm>
          <a:prstGeom prst="rect">
            <a:avLst/>
          </a:prstGeom>
          <a:noFill/>
          <a:ln/>
        </p:spPr>
        <p:txBody>
          <a:bodyPr wrap="square" lIns="0" tIns="0" rIns="0" bIns="0" rtlCol="0" anchor="ctr"/>
          <a:lstStyle/>
          <a:p>
            <a:pPr marL="0" indent="0">
              <a:buNone/>
            </a:pPr>
            <a:r>
              <a:rPr lang="en-US" sz="1300" b="1" kern="0" spc="250" dirty="0">
                <a:solidFill>
                  <a:srgbClr val="C9A961"/>
                </a:solidFill>
                <a:latin typeface="Calibri" pitchFamily="34" charset="0"/>
                <a:ea typeface="Calibri" pitchFamily="34" charset="-122"/>
                <a:cs typeface="Calibri" pitchFamily="34" charset="-120"/>
              </a:rPr>
              <a:t>2026 FPD SUMMER SEMINAR </a:t>
            </a:r>
            <a:endParaRPr lang="en-US" sz="1300" dirty="0"/>
          </a:p>
        </p:txBody>
      </p:sp>
      <p:sp>
        <p:nvSpPr>
          <p:cNvPr id="5" name="Text 1"/>
          <p:cNvSpPr/>
          <p:nvPr/>
        </p:nvSpPr>
        <p:spPr>
          <a:xfrm>
            <a:off x="822960" y="1874520"/>
            <a:ext cx="10058400" cy="1920240"/>
          </a:xfrm>
          <a:prstGeom prst="rect">
            <a:avLst/>
          </a:prstGeom>
          <a:noFill/>
          <a:ln/>
        </p:spPr>
        <p:txBody>
          <a:bodyPr wrap="square" lIns="0" tIns="0" rIns="0" bIns="0" rtlCol="0" anchor="ctr"/>
          <a:lstStyle/>
          <a:p>
            <a:pPr marL="0" indent="0">
              <a:lnSpc>
                <a:spcPct val="105000"/>
              </a:lnSpc>
              <a:buNone/>
            </a:pPr>
            <a:r>
              <a:rPr lang="en-US" sz="4600" b="1" dirty="0">
                <a:solidFill>
                  <a:srgbClr val="FFFFFF"/>
                </a:solidFill>
                <a:latin typeface="Cambria" pitchFamily="34" charset="0"/>
                <a:ea typeface="Cambria" pitchFamily="34" charset="-122"/>
                <a:cs typeface="Cambria" pitchFamily="34" charset="-120"/>
              </a:rPr>
              <a:t>Protecting Every Day of</a:t>
            </a:r>
            <a:endParaRPr lang="en-US" sz="4600" dirty="0"/>
          </a:p>
          <a:p>
            <a:pPr marL="0" indent="0">
              <a:lnSpc>
                <a:spcPct val="105000"/>
              </a:lnSpc>
              <a:buNone/>
            </a:pPr>
            <a:r>
              <a:rPr lang="en-US" sz="4600" b="1" dirty="0">
                <a:solidFill>
                  <a:srgbClr val="FFFFFF"/>
                </a:solidFill>
                <a:latin typeface="Cambria" pitchFamily="34" charset="0"/>
                <a:ea typeface="Cambria" pitchFamily="34" charset="-122"/>
                <a:cs typeface="Cambria" pitchFamily="34" charset="-120"/>
              </a:rPr>
              <a:t>Your Client's Time</a:t>
            </a:r>
            <a:endParaRPr lang="en-US" sz="4600" dirty="0"/>
          </a:p>
        </p:txBody>
      </p:sp>
      <p:sp>
        <p:nvSpPr>
          <p:cNvPr id="6" name="Text 2"/>
          <p:cNvSpPr/>
          <p:nvPr/>
        </p:nvSpPr>
        <p:spPr>
          <a:xfrm>
            <a:off x="822960" y="3794760"/>
            <a:ext cx="10058400" cy="548640"/>
          </a:xfrm>
          <a:prstGeom prst="rect">
            <a:avLst/>
          </a:prstGeom>
          <a:noFill/>
          <a:ln/>
        </p:spPr>
        <p:txBody>
          <a:bodyPr wrap="square" lIns="0" tIns="0" rIns="0" bIns="0" rtlCol="0" anchor="ctr"/>
          <a:lstStyle/>
          <a:p>
            <a:pPr marL="0" indent="0">
              <a:buNone/>
            </a:pPr>
            <a:r>
              <a:rPr lang="en-US" sz="2200" i="1" dirty="0">
                <a:solidFill>
                  <a:srgbClr val="CADCFC"/>
                </a:solidFill>
                <a:latin typeface="Cambria" pitchFamily="34" charset="0"/>
                <a:ea typeface="Cambria" pitchFamily="34" charset="-122"/>
                <a:cs typeface="Cambria" pitchFamily="34" charset="-120"/>
              </a:rPr>
              <a:t>Mastering BOP Sentence Computations</a:t>
            </a:r>
            <a:endParaRPr lang="en-US" sz="2200" dirty="0"/>
          </a:p>
        </p:txBody>
      </p:sp>
      <p:pic>
        <p:nvPicPr>
          <p:cNvPr id="7" name="Image 2" descr="/home/claude/cle-deck/icons/puzzle_gold.png"/>
          <p:cNvPicPr>
            <a:picLocks noChangeAspect="1"/>
          </p:cNvPicPr>
          <p:nvPr/>
        </p:nvPicPr>
        <p:blipFill>
          <a:blip r:embed="rId4"/>
          <a:stretch>
            <a:fillRect/>
          </a:stretch>
        </p:blipFill>
        <p:spPr>
          <a:xfrm>
            <a:off x="822960" y="4279392"/>
            <a:ext cx="219456" cy="219456"/>
          </a:xfrm>
          <a:prstGeom prst="rect">
            <a:avLst/>
          </a:prstGeom>
        </p:spPr>
      </p:pic>
      <p:sp>
        <p:nvSpPr>
          <p:cNvPr id="8" name="Text 3"/>
          <p:cNvSpPr/>
          <p:nvPr/>
        </p:nvSpPr>
        <p:spPr>
          <a:xfrm>
            <a:off x="1133856" y="4279392"/>
            <a:ext cx="7315200" cy="274320"/>
          </a:xfrm>
          <a:prstGeom prst="rect">
            <a:avLst/>
          </a:prstGeom>
          <a:noFill/>
          <a:ln/>
        </p:spPr>
        <p:txBody>
          <a:bodyPr wrap="square" lIns="0" tIns="0" rIns="0" bIns="0" rtlCol="0" anchor="ctr"/>
          <a:lstStyle/>
          <a:p>
            <a:pPr marL="0" indent="0">
              <a:buNone/>
            </a:pPr>
            <a:r>
              <a:rPr lang="en-US" sz="1300" i="1" dirty="0">
                <a:solidFill>
                  <a:srgbClr val="C9A961"/>
                </a:solidFill>
                <a:latin typeface="Calibri" pitchFamily="34" charset="0"/>
                <a:ea typeface="Calibri" pitchFamily="34" charset="-122"/>
                <a:cs typeface="Calibri" pitchFamily="34" charset="-120"/>
              </a:rPr>
              <a:t>Many players, one sentence — make every piece fit.</a:t>
            </a:r>
            <a:endParaRPr lang="en-US" sz="1300" dirty="0"/>
          </a:p>
        </p:txBody>
      </p:sp>
      <p:sp>
        <p:nvSpPr>
          <p:cNvPr id="9" name="Shape 4"/>
          <p:cNvSpPr/>
          <p:nvPr/>
        </p:nvSpPr>
        <p:spPr>
          <a:xfrm>
            <a:off x="822960" y="5074920"/>
            <a:ext cx="54864" cy="54864"/>
          </a:xfrm>
          <a:prstGeom prst="ellipse">
            <a:avLst/>
          </a:prstGeom>
          <a:solidFill>
            <a:srgbClr val="C9A961"/>
          </a:solidFill>
          <a:ln/>
        </p:spPr>
        <p:txBody>
          <a:bodyPr/>
          <a:lstStyle/>
          <a:p>
            <a:endParaRPr lang="en-US"/>
          </a:p>
        </p:txBody>
      </p:sp>
      <p:sp>
        <p:nvSpPr>
          <p:cNvPr id="10" name="Text 5"/>
          <p:cNvSpPr/>
          <p:nvPr/>
        </p:nvSpPr>
        <p:spPr>
          <a:xfrm>
            <a:off x="1051560" y="4800600"/>
            <a:ext cx="548640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Gabriela Vega</a:t>
            </a:r>
            <a:endParaRPr lang="en-US" sz="1600" dirty="0"/>
          </a:p>
        </p:txBody>
      </p:sp>
      <p:sp>
        <p:nvSpPr>
          <p:cNvPr id="11" name="Text 6"/>
          <p:cNvSpPr/>
          <p:nvPr/>
        </p:nvSpPr>
        <p:spPr>
          <a:xfrm>
            <a:off x="1051560" y="5138928"/>
            <a:ext cx="7315200" cy="365760"/>
          </a:xfrm>
          <a:prstGeom prst="rect">
            <a:avLst/>
          </a:prstGeom>
          <a:noFill/>
          <a:ln/>
        </p:spPr>
        <p:txBody>
          <a:bodyPr wrap="square" lIns="0" tIns="0" rIns="0" bIns="0" rtlCol="0" anchor="ctr"/>
          <a:lstStyle/>
          <a:p>
            <a:pPr marL="0" indent="0">
              <a:buNone/>
            </a:pPr>
            <a:r>
              <a:rPr lang="en-US" sz="1300" dirty="0">
                <a:solidFill>
                  <a:srgbClr val="CADCFC"/>
                </a:solidFill>
                <a:latin typeface="Calibri" pitchFamily="34" charset="0"/>
                <a:ea typeface="Calibri" pitchFamily="34" charset="-122"/>
                <a:cs typeface="Calibri" pitchFamily="34" charset="-120"/>
              </a:rPr>
              <a:t>Assistant Federal Public Defender  |  Dallas</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STAKES</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Every Day Counts</a:t>
            </a:r>
            <a:endParaRPr lang="en-US" sz="2700" dirty="0"/>
          </a:p>
        </p:txBody>
      </p:sp>
      <p:sp>
        <p:nvSpPr>
          <p:cNvPr id="6" name="Text 2"/>
          <p:cNvSpPr/>
          <p:nvPr/>
        </p:nvSpPr>
        <p:spPr>
          <a:xfrm>
            <a:off x="640080" y="1965960"/>
            <a:ext cx="10881360" cy="3931920"/>
          </a:xfrm>
          <a:prstGeom prst="rect">
            <a:avLst/>
          </a:prstGeom>
          <a:noFill/>
          <a:ln/>
        </p:spPr>
        <p:txBody>
          <a:bodyPr wrap="square" lIns="0" tIns="0" rIns="0" bIns="0" rtlCol="0" anchor="t"/>
          <a:lstStyle/>
          <a:p>
            <a:pPr marL="228600" indent="-228600">
              <a:spcAft>
                <a:spcPts val="2000"/>
              </a:spcAft>
              <a:buSzPct val="100000"/>
              <a:buChar char="•"/>
            </a:pPr>
            <a:r>
              <a:rPr lang="en-US" sz="1650" b="1" dirty="0">
                <a:solidFill>
                  <a:srgbClr val="1B2A4A"/>
                </a:solidFill>
                <a:latin typeface="Calibri" pitchFamily="34" charset="0"/>
                <a:ea typeface="Calibri" pitchFamily="34" charset="-122"/>
                <a:cs typeface="Calibri" pitchFamily="34" charset="-120"/>
              </a:rPr>
              <a:t>Lost credit is lost liberty.  </a:t>
            </a:r>
            <a:r>
              <a:rPr lang="en-US" sz="1650" dirty="0">
                <a:solidFill>
                  <a:srgbClr val="26314A"/>
                </a:solidFill>
                <a:latin typeface="Calibri" pitchFamily="34" charset="0"/>
                <a:ea typeface="Calibri" pitchFamily="34" charset="-122"/>
                <a:cs typeface="Calibri" pitchFamily="34" charset="-120"/>
              </a:rPr>
              <a:t>Not understanding credit computation can have real consequences for your client — months and even years of unintended incarceration.</a:t>
            </a:r>
            <a:endParaRPr lang="en-US" sz="1650" dirty="0"/>
          </a:p>
          <a:p>
            <a:pPr marL="228600" indent="-228600">
              <a:spcAft>
                <a:spcPts val="2000"/>
              </a:spcAft>
              <a:buSzPct val="100000"/>
              <a:buChar char="•"/>
            </a:pPr>
            <a:r>
              <a:rPr lang="en-US" sz="1650" b="1" dirty="0">
                <a:solidFill>
                  <a:srgbClr val="1B2A4A"/>
                </a:solidFill>
                <a:latin typeface="Calibri" pitchFamily="34" charset="0"/>
                <a:ea typeface="Calibri" pitchFamily="34" charset="-122"/>
                <a:cs typeface="Calibri" pitchFamily="34" charset="-120"/>
              </a:rPr>
              <a:t>A fair sentence is not automatic!  </a:t>
            </a:r>
            <a:r>
              <a:rPr lang="en-US" sz="1650" dirty="0">
                <a:solidFill>
                  <a:srgbClr val="1B2A4A"/>
                </a:solidFill>
                <a:latin typeface="Calibri" pitchFamily="34" charset="0"/>
                <a:ea typeface="Calibri" pitchFamily="34" charset="-122"/>
                <a:cs typeface="Calibri" pitchFamily="34" charset="-120"/>
              </a:rPr>
              <a:t>YOU can make the difference by </a:t>
            </a:r>
            <a:r>
              <a:rPr lang="en-US" sz="1650" dirty="0">
                <a:solidFill>
                  <a:srgbClr val="26314A"/>
                </a:solidFill>
                <a:latin typeface="Calibri" pitchFamily="34" charset="0"/>
                <a:ea typeface="Calibri" pitchFamily="34" charset="-122"/>
                <a:cs typeface="Calibri" pitchFamily="34" charset="-120"/>
              </a:rPr>
              <a:t>knowing what the rules say, when to ask for what, and who to pester when problems arise.</a:t>
            </a:r>
          </a:p>
          <a:p>
            <a:pPr marL="228600" indent="-228600">
              <a:spcAft>
                <a:spcPts val="2000"/>
              </a:spcAft>
              <a:buSzPct val="100000"/>
              <a:buFontTx/>
              <a:buChar char="•"/>
            </a:pPr>
            <a:r>
              <a:rPr lang="en-US" sz="1650" b="1" dirty="0">
                <a:solidFill>
                  <a:srgbClr val="1B2A4A"/>
                </a:solidFill>
                <a:latin typeface="Calibri" pitchFamily="34" charset="0"/>
                <a:ea typeface="Calibri" pitchFamily="34" charset="-122"/>
                <a:cs typeface="Calibri" pitchFamily="34" charset="-120"/>
              </a:rPr>
              <a:t>The right hand does not necessarily know what the left hand is doing. </a:t>
            </a:r>
            <a:r>
              <a:rPr lang="en-US" sz="1650" dirty="0">
                <a:solidFill>
                  <a:srgbClr val="1B2A4A"/>
                </a:solidFill>
                <a:latin typeface="Calibri" pitchFamily="34" charset="0"/>
                <a:ea typeface="Calibri" pitchFamily="34" charset="-122"/>
                <a:cs typeface="Calibri" pitchFamily="34" charset="-120"/>
              </a:rPr>
              <a:t>Thorny credit issues arise because so many players can be involved: the state court, state defense counsel, and the parole board; the federal judge, the USPO, and the USMS; and finally the BOP DSCC. You can be the one to make sure that the information flows to everyone involved.</a:t>
            </a:r>
            <a:endParaRPr lang="en-US" sz="1650" dirty="0"/>
          </a:p>
          <a:p>
            <a:pPr marL="228600" indent="-228600">
              <a:spcAft>
                <a:spcPts val="2000"/>
              </a:spcAft>
              <a:buSzPct val="100000"/>
              <a:buChar char="•"/>
            </a:pPr>
            <a:r>
              <a:rPr lang="en-US" sz="1650" b="1" dirty="0">
                <a:solidFill>
                  <a:srgbClr val="1B2A4A"/>
                </a:solidFill>
                <a:latin typeface="Calibri" pitchFamily="34" charset="0"/>
                <a:ea typeface="Calibri" pitchFamily="34" charset="-122"/>
                <a:cs typeface="Calibri" pitchFamily="34" charset="-120"/>
              </a:rPr>
              <a:t>Overserved time is banked (for revocations), not lost.  </a:t>
            </a:r>
            <a:r>
              <a:rPr lang="en-US" sz="1650" dirty="0">
                <a:solidFill>
                  <a:srgbClr val="1B2A4A"/>
                </a:solidFill>
                <a:latin typeface="Calibri" pitchFamily="34" charset="0"/>
                <a:ea typeface="Calibri" pitchFamily="34" charset="-122"/>
                <a:cs typeface="Calibri" pitchFamily="34" charset="-120"/>
              </a:rPr>
              <a:t>There is still a point to fixing credit computations after the fact if your client is on supervised release after imprisonment.</a:t>
            </a:r>
            <a:endParaRPr lang="en-US" sz="1650" dirty="0"/>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1</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70255" y="713232"/>
            <a:ext cx="10881360" cy="548640"/>
          </a:xfrm>
          <a:prstGeom prst="rect">
            <a:avLst/>
          </a:prstGeom>
          <a:noFill/>
          <a:ln/>
        </p:spPr>
        <p:txBody>
          <a:bodyPr wrap="square" lIns="0" tIns="0" rIns="0" bIns="0" rtlCol="0" anchor="ctr"/>
          <a:lstStyle/>
          <a:p>
            <a:pPr marL="0" indent="0" algn="ctr">
              <a:buNone/>
            </a:pPr>
            <a:r>
              <a:rPr lang="en-US" sz="2800" b="1" dirty="0">
                <a:solidFill>
                  <a:srgbClr val="1B2A4A"/>
                </a:solidFill>
                <a:latin typeface="Cambria" pitchFamily="34" charset="0"/>
                <a:ea typeface="Cambria" pitchFamily="34" charset="-122"/>
                <a:cs typeface="Cambria" pitchFamily="34" charset="-120"/>
              </a:rPr>
              <a:t>WHEN IS THE CLIENT GETTING OUT????</a:t>
            </a:r>
            <a:endParaRPr lang="en-US" sz="2800" dirty="0"/>
          </a:p>
        </p:txBody>
      </p:sp>
      <p:sp>
        <p:nvSpPr>
          <p:cNvPr id="5" name="Text 2"/>
          <p:cNvSpPr/>
          <p:nvPr/>
        </p:nvSpPr>
        <p:spPr>
          <a:xfrm>
            <a:off x="3276448" y="2606040"/>
            <a:ext cx="1737360" cy="457200"/>
          </a:xfrm>
          <a:prstGeom prst="rect">
            <a:avLst/>
          </a:prstGeom>
          <a:noFill/>
          <a:ln/>
        </p:spPr>
        <p:txBody>
          <a:bodyPr wrap="square" lIns="0" tIns="0" rIns="0" bIns="0" rtlCol="0" anchor="ctr"/>
          <a:lstStyle/>
          <a:p>
            <a:pPr marL="0" indent="0" algn="ctr">
              <a:buNone/>
            </a:pPr>
            <a:r>
              <a:rPr lang="en-US" sz="1500" b="1" kern="0" spc="100" dirty="0">
                <a:solidFill>
                  <a:srgbClr val="FFFFFF"/>
                </a:solidFill>
                <a:latin typeface="Cambria" pitchFamily="34" charset="0"/>
                <a:ea typeface="Cambria" pitchFamily="34" charset="-122"/>
                <a:cs typeface="Cambria" pitchFamily="34" charset="-120"/>
              </a:rPr>
              <a:t>THE JUDGE</a:t>
            </a:r>
            <a:endParaRPr lang="en-US" sz="1500" dirty="0"/>
          </a:p>
        </p:txBody>
      </p:sp>
      <p:sp>
        <p:nvSpPr>
          <p:cNvPr id="6" name="Text 3"/>
          <p:cNvSpPr/>
          <p:nvPr/>
        </p:nvSpPr>
        <p:spPr>
          <a:xfrm>
            <a:off x="5227168" y="2606040"/>
            <a:ext cx="1737360" cy="457200"/>
          </a:xfrm>
          <a:prstGeom prst="rect">
            <a:avLst/>
          </a:prstGeom>
          <a:noFill/>
          <a:ln/>
        </p:spPr>
        <p:txBody>
          <a:bodyPr wrap="square" lIns="0" tIns="0" rIns="0" bIns="0" rtlCol="0" anchor="ctr"/>
          <a:lstStyle/>
          <a:p>
            <a:pPr marL="0" indent="0" algn="ctr">
              <a:buNone/>
            </a:pPr>
            <a:r>
              <a:rPr lang="en-US" sz="1500" b="1" kern="0" spc="100" dirty="0">
                <a:solidFill>
                  <a:srgbClr val="FFFFFF"/>
                </a:solidFill>
                <a:latin typeface="Cambria" pitchFamily="34" charset="0"/>
                <a:ea typeface="Cambria" pitchFamily="34" charset="-122"/>
                <a:cs typeface="Cambria" pitchFamily="34" charset="-120"/>
              </a:rPr>
              <a:t>THE STATE</a:t>
            </a:r>
            <a:endParaRPr lang="en-US" sz="1500" dirty="0"/>
          </a:p>
        </p:txBody>
      </p:sp>
      <p:sp>
        <p:nvSpPr>
          <p:cNvPr id="14" name="Text 10"/>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15" name="Text 11"/>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5</a:t>
            </a:r>
            <a:endParaRPr lang="en-US" sz="900" dirty="0"/>
          </a:p>
        </p:txBody>
      </p:sp>
      <p:pic>
        <p:nvPicPr>
          <p:cNvPr id="16" name="Image 0">
            <a:extLst>
              <a:ext uri="{FF2B5EF4-FFF2-40B4-BE49-F238E27FC236}">
                <a16:creationId xmlns:a16="http://schemas.microsoft.com/office/drawing/2014/main" id="{397E3AC1-A28B-4259-2561-3D4FAED319BE}"/>
              </a:ext>
            </a:extLst>
          </p:cNvPr>
          <p:cNvPicPr>
            <a:picLocks noChangeAspect="1"/>
          </p:cNvPicPr>
          <p:nvPr/>
        </p:nvPicPr>
        <p:blipFill>
          <a:blip r:embed="rId3"/>
          <a:stretch>
            <a:fillRect/>
          </a:stretch>
        </p:blipFill>
        <p:spPr>
          <a:xfrm>
            <a:off x="3924425" y="1242490"/>
            <a:ext cx="4373020" cy="4373020"/>
          </a:xfrm>
          <a:prstGeom prst="rect">
            <a:avLst/>
          </a:prstGeom>
        </p:spPr>
      </p:pic>
      <p:sp>
        <p:nvSpPr>
          <p:cNvPr id="19" name="TextBox 18">
            <a:extLst>
              <a:ext uri="{FF2B5EF4-FFF2-40B4-BE49-F238E27FC236}">
                <a16:creationId xmlns:a16="http://schemas.microsoft.com/office/drawing/2014/main" id="{A1154305-1171-3A41-A9FD-A80089386BE8}"/>
              </a:ext>
            </a:extLst>
          </p:cNvPr>
          <p:cNvSpPr txBox="1"/>
          <p:nvPr/>
        </p:nvSpPr>
        <p:spPr>
          <a:xfrm>
            <a:off x="4145128" y="1481772"/>
            <a:ext cx="1611361" cy="923330"/>
          </a:xfrm>
          <a:prstGeom prst="rect">
            <a:avLst/>
          </a:prstGeom>
          <a:noFill/>
        </p:spPr>
        <p:txBody>
          <a:bodyPr wrap="square" rtlCol="0">
            <a:spAutoFit/>
          </a:bodyPr>
          <a:lstStyle/>
          <a:p>
            <a:pPr algn="ctr"/>
            <a:r>
              <a:rPr lang="en-US" b="1" dirty="0">
                <a:solidFill>
                  <a:schemeClr val="bg1"/>
                </a:solidFill>
              </a:rPr>
              <a:t>What does the federal judgment say?</a:t>
            </a:r>
          </a:p>
        </p:txBody>
      </p:sp>
      <p:sp>
        <p:nvSpPr>
          <p:cNvPr id="20" name="TextBox 19">
            <a:extLst>
              <a:ext uri="{FF2B5EF4-FFF2-40B4-BE49-F238E27FC236}">
                <a16:creationId xmlns:a16="http://schemas.microsoft.com/office/drawing/2014/main" id="{08B38136-BBA0-3704-35FC-29B3E02B4F83}"/>
              </a:ext>
            </a:extLst>
          </p:cNvPr>
          <p:cNvSpPr txBox="1"/>
          <p:nvPr/>
        </p:nvSpPr>
        <p:spPr>
          <a:xfrm>
            <a:off x="6594602" y="1662977"/>
            <a:ext cx="1411447" cy="923330"/>
          </a:xfrm>
          <a:prstGeom prst="rect">
            <a:avLst/>
          </a:prstGeom>
          <a:noFill/>
        </p:spPr>
        <p:txBody>
          <a:bodyPr wrap="square" rtlCol="0">
            <a:spAutoFit/>
          </a:bodyPr>
          <a:lstStyle/>
          <a:p>
            <a:pPr algn="ctr"/>
            <a:r>
              <a:rPr lang="en-US" b="1" dirty="0">
                <a:solidFill>
                  <a:schemeClr val="bg1"/>
                </a:solidFill>
              </a:rPr>
              <a:t>What did the state do in its cases?</a:t>
            </a:r>
          </a:p>
        </p:txBody>
      </p:sp>
      <p:sp>
        <p:nvSpPr>
          <p:cNvPr id="21" name="TextBox 20">
            <a:extLst>
              <a:ext uri="{FF2B5EF4-FFF2-40B4-BE49-F238E27FC236}">
                <a16:creationId xmlns:a16="http://schemas.microsoft.com/office/drawing/2014/main" id="{70CAC3CF-EF24-B934-50E4-95B1C18F91F0}"/>
              </a:ext>
            </a:extLst>
          </p:cNvPr>
          <p:cNvSpPr txBox="1"/>
          <p:nvPr/>
        </p:nvSpPr>
        <p:spPr>
          <a:xfrm>
            <a:off x="6309070" y="3838466"/>
            <a:ext cx="1626332" cy="923330"/>
          </a:xfrm>
          <a:prstGeom prst="rect">
            <a:avLst/>
          </a:prstGeom>
          <a:noFill/>
        </p:spPr>
        <p:txBody>
          <a:bodyPr wrap="square" rtlCol="0">
            <a:spAutoFit/>
          </a:bodyPr>
          <a:lstStyle/>
          <a:p>
            <a:pPr algn="ctr"/>
            <a:r>
              <a:rPr lang="en-US" b="1" dirty="0">
                <a:solidFill>
                  <a:schemeClr val="bg1"/>
                </a:solidFill>
              </a:rPr>
              <a:t>What is the legal framework?</a:t>
            </a:r>
          </a:p>
        </p:txBody>
      </p:sp>
      <p:sp>
        <p:nvSpPr>
          <p:cNvPr id="22" name="TextBox 21">
            <a:extLst>
              <a:ext uri="{FF2B5EF4-FFF2-40B4-BE49-F238E27FC236}">
                <a16:creationId xmlns:a16="http://schemas.microsoft.com/office/drawing/2014/main" id="{411A1FD1-9473-3517-6E4B-7A7C894B4A0A}"/>
              </a:ext>
            </a:extLst>
          </p:cNvPr>
          <p:cNvSpPr txBox="1"/>
          <p:nvPr/>
        </p:nvSpPr>
        <p:spPr>
          <a:xfrm>
            <a:off x="4026509" y="3561142"/>
            <a:ext cx="1626332" cy="1477328"/>
          </a:xfrm>
          <a:prstGeom prst="rect">
            <a:avLst/>
          </a:prstGeom>
          <a:noFill/>
        </p:spPr>
        <p:txBody>
          <a:bodyPr wrap="square" rtlCol="0">
            <a:spAutoFit/>
          </a:bodyPr>
          <a:lstStyle/>
          <a:p>
            <a:pPr algn="ctr"/>
            <a:r>
              <a:rPr lang="en-US" b="1" dirty="0">
                <a:solidFill>
                  <a:schemeClr val="bg1"/>
                </a:solidFill>
              </a:rPr>
              <a:t>What’s the BOP’s information and interpretation?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PUTTING IT TOGETHER</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From Judgment to Computation: USPO → USMS → BOP DSCC</a:t>
            </a:r>
            <a:endParaRPr lang="en-US" sz="2700" dirty="0"/>
          </a:p>
        </p:txBody>
      </p:sp>
      <p:pic>
        <p:nvPicPr>
          <p:cNvPr id="7" name="Image 3" descr="/home/claude/cle-deck/icons/file_white.png"/>
          <p:cNvPicPr>
            <a:picLocks noChangeAspect="1"/>
          </p:cNvPicPr>
          <p:nvPr/>
        </p:nvPicPr>
        <p:blipFill>
          <a:blip r:embed="rId4"/>
          <a:stretch>
            <a:fillRect/>
          </a:stretch>
        </p:blipFill>
        <p:spPr>
          <a:xfrm>
            <a:off x="969264" y="2287642"/>
            <a:ext cx="237744" cy="237744"/>
          </a:xfrm>
          <a:prstGeom prst="rect">
            <a:avLst/>
          </a:prstGeom>
        </p:spPr>
      </p:pic>
      <p:sp>
        <p:nvSpPr>
          <p:cNvPr id="8" name="Text 2"/>
          <p:cNvSpPr/>
          <p:nvPr/>
        </p:nvSpPr>
        <p:spPr>
          <a:xfrm>
            <a:off x="1371600" y="2293654"/>
            <a:ext cx="10040112" cy="338328"/>
          </a:xfrm>
          <a:prstGeom prst="rect">
            <a:avLst/>
          </a:prstGeom>
          <a:noFill/>
          <a:ln/>
        </p:spPr>
        <p:txBody>
          <a:bodyPr wrap="square" lIns="0" tIns="0" rIns="0" bIns="0" rtlCol="0" anchor="t"/>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USPO  </a:t>
            </a:r>
            <a:r>
              <a:rPr lang="en-US" sz="1400" dirty="0">
                <a:solidFill>
                  <a:srgbClr val="26314A"/>
                </a:solidFill>
                <a:latin typeface="Calibri" pitchFamily="34" charset="0"/>
                <a:ea typeface="Calibri" pitchFamily="34" charset="-122"/>
                <a:cs typeface="Calibri" pitchFamily="34" charset="-120"/>
              </a:rPr>
              <a:t>Creates the file in the system, adding the PSR, Statement of Reasons, and Judgment &amp; Commitment order.</a:t>
            </a:r>
            <a:endParaRPr lang="en-US" sz="1400" dirty="0"/>
          </a:p>
        </p:txBody>
      </p:sp>
      <p:sp>
        <p:nvSpPr>
          <p:cNvPr id="11" name="Text 3"/>
          <p:cNvSpPr/>
          <p:nvPr/>
        </p:nvSpPr>
        <p:spPr>
          <a:xfrm>
            <a:off x="1344168" y="2791208"/>
            <a:ext cx="10040112" cy="557884"/>
          </a:xfrm>
          <a:prstGeom prst="rect">
            <a:avLst/>
          </a:prstGeom>
          <a:noFill/>
          <a:ln/>
        </p:spPr>
        <p:txBody>
          <a:bodyPr wrap="square" lIns="0" tIns="0" rIns="0" bIns="0" rtlCol="0" anchor="t"/>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USMS  </a:t>
            </a:r>
            <a:r>
              <a:rPr lang="en-US" sz="1400" dirty="0">
                <a:solidFill>
                  <a:srgbClr val="26314A"/>
                </a:solidFill>
                <a:latin typeface="Calibri" pitchFamily="34" charset="0"/>
                <a:ea typeface="Calibri" pitchFamily="34" charset="-122"/>
                <a:cs typeface="Calibri" pitchFamily="34" charset="-120"/>
              </a:rPr>
              <a:t>Takes over for review and processing — adds detainers, separation documents, state disposition records, and medical records; automatically releases a time-served federal judgment where applicable.</a:t>
            </a:r>
          </a:p>
          <a:p>
            <a:pPr marL="0" indent="0">
              <a:lnSpc>
                <a:spcPct val="108000"/>
              </a:lnSpc>
              <a:buNone/>
            </a:pPr>
            <a:endParaRPr lang="en-US" sz="1400" dirty="0">
              <a:solidFill>
                <a:srgbClr val="26314A"/>
              </a:solidFill>
              <a:latin typeface="Calibri" pitchFamily="34" charset="0"/>
              <a:ea typeface="Calibri" pitchFamily="34" charset="-122"/>
              <a:cs typeface="Calibri" pitchFamily="34" charset="-120"/>
            </a:endParaRPr>
          </a:p>
          <a:p>
            <a:pPr marL="0" indent="0">
              <a:lnSpc>
                <a:spcPct val="108000"/>
              </a:lnSpc>
              <a:buNone/>
            </a:pPr>
            <a:r>
              <a:rPr lang="en-US" sz="1400" dirty="0">
                <a:solidFill>
                  <a:srgbClr val="26314A"/>
                </a:solidFill>
                <a:latin typeface="Calibri" pitchFamily="34" charset="0"/>
                <a:ea typeface="Calibri" pitchFamily="34" charset="-122"/>
                <a:cs typeface="Calibri" pitchFamily="34" charset="-120"/>
              </a:rPr>
              <a:t>	</a:t>
            </a:r>
            <a:endParaRPr lang="en-US" sz="1400" dirty="0"/>
          </a:p>
        </p:txBody>
      </p:sp>
      <p:pic>
        <p:nvPicPr>
          <p:cNvPr id="13" name="Image 7" descr="/home/claude/cle-deck/icons/lock_white.png"/>
          <p:cNvPicPr>
            <a:picLocks noChangeAspect="1"/>
          </p:cNvPicPr>
          <p:nvPr/>
        </p:nvPicPr>
        <p:blipFill>
          <a:blip r:embed="rId5"/>
          <a:stretch>
            <a:fillRect/>
          </a:stretch>
        </p:blipFill>
        <p:spPr>
          <a:xfrm>
            <a:off x="1022553" y="4686896"/>
            <a:ext cx="237744" cy="237744"/>
          </a:xfrm>
          <a:prstGeom prst="rect">
            <a:avLst/>
          </a:prstGeom>
        </p:spPr>
      </p:pic>
      <p:sp>
        <p:nvSpPr>
          <p:cNvPr id="14" name="Text 4"/>
          <p:cNvSpPr/>
          <p:nvPr/>
        </p:nvSpPr>
        <p:spPr>
          <a:xfrm>
            <a:off x="1371600" y="4605197"/>
            <a:ext cx="10040112" cy="868680"/>
          </a:xfrm>
          <a:prstGeom prst="rect">
            <a:avLst/>
          </a:prstGeom>
          <a:noFill/>
          <a:ln/>
        </p:spPr>
        <p:txBody>
          <a:bodyPr wrap="square" lIns="0" tIns="0" rIns="0" bIns="0" rtlCol="0" anchor="t"/>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BOP DSCC (Grand Prairie)  </a:t>
            </a:r>
            <a:r>
              <a:rPr lang="en-US" sz="1400" dirty="0">
                <a:solidFill>
                  <a:srgbClr val="26314A"/>
                </a:solidFill>
                <a:latin typeface="Calibri" pitchFamily="34" charset="0"/>
                <a:ea typeface="Calibri" pitchFamily="34" charset="-122"/>
                <a:cs typeface="Calibri" pitchFamily="34" charset="-120"/>
              </a:rPr>
              <a:t>Reviews for sentence computation and facility designation, or issues a CRD/TRD release date if the client is within 120 days of completion.</a:t>
            </a:r>
            <a:endParaRPr lang="en-US" sz="1400" dirty="0"/>
          </a:p>
        </p:txBody>
      </p:sp>
      <p:pic>
        <p:nvPicPr>
          <p:cNvPr id="16" name="Image 9" descr="/home/claude/cle-deck/icons/clock_white.png"/>
          <p:cNvPicPr>
            <a:picLocks noChangeAspect="1"/>
          </p:cNvPicPr>
          <p:nvPr/>
        </p:nvPicPr>
        <p:blipFill>
          <a:blip r:embed="rId6"/>
          <a:stretch>
            <a:fillRect/>
          </a:stretch>
        </p:blipFill>
        <p:spPr>
          <a:xfrm>
            <a:off x="1444354" y="5246071"/>
            <a:ext cx="237744" cy="237744"/>
          </a:xfrm>
          <a:prstGeom prst="rect">
            <a:avLst/>
          </a:prstGeom>
        </p:spPr>
      </p:pic>
      <p:sp>
        <p:nvSpPr>
          <p:cNvPr id="17" name="Text 5"/>
          <p:cNvSpPr/>
          <p:nvPr/>
        </p:nvSpPr>
        <p:spPr>
          <a:xfrm>
            <a:off x="1805343" y="5241896"/>
            <a:ext cx="10040112" cy="868680"/>
          </a:xfrm>
          <a:prstGeom prst="rect">
            <a:avLst/>
          </a:prstGeom>
          <a:noFill/>
          <a:ln/>
        </p:spPr>
        <p:txBody>
          <a:bodyPr wrap="square" lIns="0" tIns="0" rIns="0" bIns="0" rtlCol="0" anchor="t"/>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Timing  </a:t>
            </a:r>
            <a:r>
              <a:rPr lang="en-US" sz="1400" dirty="0">
                <a:solidFill>
                  <a:srgbClr val="26314A"/>
                </a:solidFill>
                <a:latin typeface="Calibri" pitchFamily="34" charset="0"/>
                <a:ea typeface="Calibri" pitchFamily="34" charset="-122"/>
                <a:cs typeface="Calibri" pitchFamily="34" charset="-120"/>
              </a:rPr>
              <a:t>No computation or designation occurs until the client enters primary federal custody.</a:t>
            </a:r>
            <a:endParaRPr lang="en-US" sz="1400" dirty="0"/>
          </a:p>
        </p:txBody>
      </p:sp>
      <p:sp>
        <p:nvSpPr>
          <p:cNvPr id="18" name="Text 6"/>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19" name="Text 7"/>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14</a:t>
            </a:r>
            <a:endParaRPr lang="en-US" sz="900" dirty="0"/>
          </a:p>
        </p:txBody>
      </p:sp>
      <p:pic>
        <p:nvPicPr>
          <p:cNvPr id="22" name="Image 7" descr="/home/claude/cle-deck/icons/exchange_white.png">
            <a:extLst>
              <a:ext uri="{FF2B5EF4-FFF2-40B4-BE49-F238E27FC236}">
                <a16:creationId xmlns:a16="http://schemas.microsoft.com/office/drawing/2014/main" id="{AC3EAE1D-99F4-7B48-C746-1D4E52350898}"/>
              </a:ext>
            </a:extLst>
          </p:cNvPr>
          <p:cNvPicPr>
            <a:picLocks noChangeAspect="1"/>
          </p:cNvPicPr>
          <p:nvPr/>
        </p:nvPicPr>
        <p:blipFill>
          <a:blip r:embed="rId7"/>
          <a:stretch>
            <a:fillRect/>
          </a:stretch>
        </p:blipFill>
        <p:spPr>
          <a:xfrm>
            <a:off x="1443956" y="3561985"/>
            <a:ext cx="237744" cy="237744"/>
          </a:xfrm>
          <a:prstGeom prst="rect">
            <a:avLst/>
          </a:prstGeom>
        </p:spPr>
      </p:pic>
      <p:sp>
        <p:nvSpPr>
          <p:cNvPr id="24" name="Text 3">
            <a:extLst>
              <a:ext uri="{FF2B5EF4-FFF2-40B4-BE49-F238E27FC236}">
                <a16:creationId xmlns:a16="http://schemas.microsoft.com/office/drawing/2014/main" id="{4700C728-7E18-48D6-DA19-EFA98E38F837}"/>
              </a:ext>
            </a:extLst>
          </p:cNvPr>
          <p:cNvSpPr/>
          <p:nvPr/>
        </p:nvSpPr>
        <p:spPr>
          <a:xfrm>
            <a:off x="1805343" y="3481084"/>
            <a:ext cx="10040112" cy="375098"/>
          </a:xfrm>
          <a:prstGeom prst="rect">
            <a:avLst/>
          </a:prstGeom>
          <a:noFill/>
          <a:ln/>
        </p:spPr>
        <p:txBody>
          <a:bodyPr wrap="square" lIns="0" tIns="0" rIns="0" bIns="0" rtlCol="0" anchor="t"/>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Release to State </a:t>
            </a:r>
            <a:r>
              <a:rPr lang="en-US" sz="1400" dirty="0">
                <a:solidFill>
                  <a:srgbClr val="1B2A4A"/>
                </a:solidFill>
                <a:latin typeface="Calibri" pitchFamily="34" charset="0"/>
                <a:ea typeface="Calibri" pitchFamily="34" charset="-122"/>
                <a:cs typeface="Calibri" pitchFamily="34" charset="-120"/>
              </a:rPr>
              <a:t>if it is the primary custodian to resolve pending matters or satisfy an undischarged state of imprisonment and places federal detainer</a:t>
            </a:r>
            <a:endParaRPr lang="en-US" sz="1400" dirty="0">
              <a:solidFill>
                <a:srgbClr val="26314A"/>
              </a:solidFill>
              <a:latin typeface="Calibri" pitchFamily="34" charset="0"/>
              <a:ea typeface="Calibri" pitchFamily="34" charset="-122"/>
              <a:cs typeface="Calibri" pitchFamily="34" charset="-120"/>
            </a:endParaRPr>
          </a:p>
          <a:p>
            <a:pPr marL="0" indent="0">
              <a:lnSpc>
                <a:spcPct val="108000"/>
              </a:lnSpc>
              <a:buNone/>
            </a:pPr>
            <a:endParaRPr lang="en-US" sz="1400" dirty="0">
              <a:solidFill>
                <a:srgbClr val="26314A"/>
              </a:solidFill>
              <a:latin typeface="Calibri" pitchFamily="34" charset="0"/>
              <a:ea typeface="Calibri" pitchFamily="34" charset="-122"/>
              <a:cs typeface="Calibri" pitchFamily="34" charset="-120"/>
            </a:endParaRPr>
          </a:p>
          <a:p>
            <a:pPr marL="0" indent="0">
              <a:lnSpc>
                <a:spcPct val="108000"/>
              </a:lnSpc>
              <a:buNone/>
            </a:pPr>
            <a:r>
              <a:rPr lang="en-US" sz="1400" dirty="0">
                <a:solidFill>
                  <a:srgbClr val="26314A"/>
                </a:solidFill>
                <a:latin typeface="Calibri" pitchFamily="34" charset="0"/>
                <a:ea typeface="Calibri" pitchFamily="34" charset="-122"/>
                <a:cs typeface="Calibri" pitchFamily="34" charset="-120"/>
              </a:rPr>
              <a:t>	</a:t>
            </a:r>
            <a:endParaRPr lang="en-US" sz="1400" dirty="0"/>
          </a:p>
        </p:txBody>
      </p:sp>
      <p:pic>
        <p:nvPicPr>
          <p:cNvPr id="25" name="Image 7" descr="/home/claude/cle-deck/icons/exchange_white.png">
            <a:extLst>
              <a:ext uri="{FF2B5EF4-FFF2-40B4-BE49-F238E27FC236}">
                <a16:creationId xmlns:a16="http://schemas.microsoft.com/office/drawing/2014/main" id="{ED058B5A-4703-DC7E-33D8-98B74184E01A}"/>
              </a:ext>
            </a:extLst>
          </p:cNvPr>
          <p:cNvPicPr>
            <a:picLocks noChangeAspect="1"/>
          </p:cNvPicPr>
          <p:nvPr/>
        </p:nvPicPr>
        <p:blipFill>
          <a:blip r:embed="rId7"/>
          <a:stretch>
            <a:fillRect/>
          </a:stretch>
        </p:blipFill>
        <p:spPr>
          <a:xfrm>
            <a:off x="1444354" y="4055364"/>
            <a:ext cx="237744" cy="237744"/>
          </a:xfrm>
          <a:prstGeom prst="rect">
            <a:avLst/>
          </a:prstGeom>
        </p:spPr>
      </p:pic>
      <p:sp>
        <p:nvSpPr>
          <p:cNvPr id="26" name="Text 3">
            <a:extLst>
              <a:ext uri="{FF2B5EF4-FFF2-40B4-BE49-F238E27FC236}">
                <a16:creationId xmlns:a16="http://schemas.microsoft.com/office/drawing/2014/main" id="{73E72005-7E45-52CF-928F-EDB93F8DA1D5}"/>
              </a:ext>
            </a:extLst>
          </p:cNvPr>
          <p:cNvSpPr/>
          <p:nvPr/>
        </p:nvSpPr>
        <p:spPr>
          <a:xfrm>
            <a:off x="1805343" y="4062127"/>
            <a:ext cx="10040112" cy="375098"/>
          </a:xfrm>
          <a:prstGeom prst="rect">
            <a:avLst/>
          </a:prstGeom>
          <a:noFill/>
          <a:ln/>
        </p:spPr>
        <p:txBody>
          <a:bodyPr wrap="square" lIns="0" tIns="0" rIns="0" bIns="0" rtlCol="0" anchor="t"/>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Obtains custody for the feds </a:t>
            </a:r>
            <a:r>
              <a:rPr lang="en-US" sz="1400" dirty="0">
                <a:solidFill>
                  <a:srgbClr val="1B2A4A"/>
                </a:solidFill>
                <a:latin typeface="Calibri" pitchFamily="34" charset="0"/>
                <a:ea typeface="Calibri" pitchFamily="34" charset="-122"/>
                <a:cs typeface="Calibri" pitchFamily="34" charset="-120"/>
              </a:rPr>
              <a:t>once the state relinquishes its primary custody and client is released on federal detainer</a:t>
            </a:r>
            <a:endParaRPr lang="en-US" sz="1400" dirty="0">
              <a:solidFill>
                <a:srgbClr val="26314A"/>
              </a:solidFill>
              <a:latin typeface="Calibri" pitchFamily="34" charset="0"/>
              <a:ea typeface="Calibri" pitchFamily="34" charset="-122"/>
              <a:cs typeface="Calibri" pitchFamily="34" charset="-120"/>
            </a:endParaRPr>
          </a:p>
          <a:p>
            <a:pPr marL="0" indent="0">
              <a:lnSpc>
                <a:spcPct val="108000"/>
              </a:lnSpc>
              <a:buNone/>
            </a:pPr>
            <a:endParaRPr lang="en-US" sz="1400" dirty="0">
              <a:solidFill>
                <a:srgbClr val="26314A"/>
              </a:solidFill>
              <a:latin typeface="Calibri" pitchFamily="34" charset="0"/>
              <a:ea typeface="Calibri" pitchFamily="34" charset="-122"/>
              <a:cs typeface="Calibri" pitchFamily="34" charset="-120"/>
            </a:endParaRPr>
          </a:p>
          <a:p>
            <a:pPr marL="0" indent="0">
              <a:lnSpc>
                <a:spcPct val="108000"/>
              </a:lnSpc>
              <a:buNone/>
            </a:pPr>
            <a:r>
              <a:rPr lang="en-US" sz="1400" dirty="0">
                <a:solidFill>
                  <a:srgbClr val="26314A"/>
                </a:solidFill>
                <a:latin typeface="Calibri" pitchFamily="34" charset="0"/>
                <a:ea typeface="Calibri" pitchFamily="34" charset="-122"/>
                <a:cs typeface="Calibri" pitchFamily="34" charset="-120"/>
              </a:rPr>
              <a:t>	</a:t>
            </a:r>
            <a:endParaRPr lang="en-US" sz="1400" dirty="0"/>
          </a:p>
        </p:txBody>
      </p:sp>
      <p:pic>
        <p:nvPicPr>
          <p:cNvPr id="28" name="Picture 27">
            <a:extLst>
              <a:ext uri="{FF2B5EF4-FFF2-40B4-BE49-F238E27FC236}">
                <a16:creationId xmlns:a16="http://schemas.microsoft.com/office/drawing/2014/main" id="{B4D2293B-F64A-8FDF-3A36-CAB2B1521F78}"/>
              </a:ext>
            </a:extLst>
          </p:cNvPr>
          <p:cNvPicPr>
            <a:picLocks noChangeAspect="1"/>
          </p:cNvPicPr>
          <p:nvPr/>
        </p:nvPicPr>
        <p:blipFill>
          <a:blip r:embed="rId8"/>
          <a:stretch>
            <a:fillRect/>
          </a:stretch>
        </p:blipFill>
        <p:spPr>
          <a:xfrm>
            <a:off x="900866" y="2825845"/>
            <a:ext cx="359431" cy="359431"/>
          </a:xfrm>
          <a:prstGeom prst="rect">
            <a:avLst/>
          </a:prstGeom>
        </p:spPr>
      </p:pic>
      <p:sp>
        <p:nvSpPr>
          <p:cNvPr id="29" name="TextBox 28">
            <a:extLst>
              <a:ext uri="{FF2B5EF4-FFF2-40B4-BE49-F238E27FC236}">
                <a16:creationId xmlns:a16="http://schemas.microsoft.com/office/drawing/2014/main" id="{43C72EE2-D718-3A98-1DC2-9B42DFB44221}"/>
              </a:ext>
            </a:extLst>
          </p:cNvPr>
          <p:cNvSpPr txBox="1"/>
          <p:nvPr/>
        </p:nvSpPr>
        <p:spPr>
          <a:xfrm>
            <a:off x="1260297" y="1828800"/>
            <a:ext cx="8599320" cy="314253"/>
          </a:xfrm>
          <a:prstGeom prst="rect">
            <a:avLst/>
          </a:prstGeom>
          <a:noFill/>
        </p:spPr>
        <p:txBody>
          <a:bodyPr wrap="square" rtlCol="0">
            <a:spAutoFit/>
          </a:bodyPr>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FEDERAL JUDGE </a:t>
            </a:r>
            <a:r>
              <a:rPr lang="en-US" sz="1400" dirty="0">
                <a:solidFill>
                  <a:srgbClr val="1B2A4A"/>
                </a:solidFill>
                <a:latin typeface="Calibri" pitchFamily="34" charset="0"/>
                <a:ea typeface="Calibri" pitchFamily="34" charset="-122"/>
                <a:cs typeface="Calibri" pitchFamily="34" charset="-120"/>
              </a:rPr>
              <a:t>announces the system and issues the Judgement &amp; Commitment order.</a:t>
            </a:r>
            <a:endParaRPr lang="en-US" sz="1400" dirty="0"/>
          </a:p>
        </p:txBody>
      </p:sp>
      <p:sp>
        <p:nvSpPr>
          <p:cNvPr id="30" name="AutoShape 4">
            <a:extLst>
              <a:ext uri="{FF2B5EF4-FFF2-40B4-BE49-F238E27FC236}">
                <a16:creationId xmlns:a16="http://schemas.microsoft.com/office/drawing/2014/main" id="{2A192476-E7BD-07E9-B23E-086C8FAF2C1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 name="Picture 30">
            <a:extLst>
              <a:ext uri="{FF2B5EF4-FFF2-40B4-BE49-F238E27FC236}">
                <a16:creationId xmlns:a16="http://schemas.microsoft.com/office/drawing/2014/main" id="{218C5A7D-C938-A23E-641B-8BAC77C8BFA6}"/>
              </a:ext>
            </a:extLst>
          </p:cNvPr>
          <p:cNvPicPr>
            <a:picLocks noChangeAspect="1"/>
          </p:cNvPicPr>
          <p:nvPr/>
        </p:nvPicPr>
        <p:blipFill>
          <a:blip r:embed="rId9"/>
          <a:stretch>
            <a:fillRect/>
          </a:stretch>
        </p:blipFill>
        <p:spPr>
          <a:xfrm>
            <a:off x="1022553" y="1741397"/>
            <a:ext cx="274320" cy="274320"/>
          </a:xfrm>
          <a:prstGeom prst="rect">
            <a:avLst/>
          </a:prstGeom>
        </p:spPr>
      </p:pic>
    </p:spTree>
    <p:extLst>
      <p:ext uri="{BB962C8B-B14F-4D97-AF65-F5344CB8AC3E}">
        <p14:creationId xmlns:p14="http://schemas.microsoft.com/office/powerpoint/2010/main" val="88724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4" grpId="0" animBg="1"/>
      <p:bldP spid="17" grpId="0" animBg="1"/>
      <p:bldP spid="24" grpId="0" animBg="1"/>
      <p:bldP spid="26" grpId="0" animBg="1"/>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FRAMEWORK</a:t>
            </a:r>
            <a:endParaRPr lang="en-US" sz="1200" dirty="0"/>
          </a:p>
        </p:txBody>
      </p:sp>
      <p:sp>
        <p:nvSpPr>
          <p:cNvPr id="5" name="Text 1"/>
          <p:cNvSpPr/>
          <p:nvPr/>
        </p:nvSpPr>
        <p:spPr>
          <a:xfrm>
            <a:off x="670560" y="1302821"/>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Relevant Statutes</a:t>
            </a:r>
            <a:endParaRPr lang="en-US" sz="2700" dirty="0"/>
          </a:p>
        </p:txBody>
      </p:sp>
      <p:sp>
        <p:nvSpPr>
          <p:cNvPr id="6" name="Text 2"/>
          <p:cNvSpPr/>
          <p:nvPr/>
        </p:nvSpPr>
        <p:spPr>
          <a:xfrm>
            <a:off x="4803250" y="1965960"/>
            <a:ext cx="6718190" cy="4023360"/>
          </a:xfrm>
          <a:prstGeom prst="rect">
            <a:avLst/>
          </a:prstGeom>
          <a:noFill/>
          <a:ln/>
        </p:spPr>
        <p:txBody>
          <a:bodyPr wrap="square" lIns="0" tIns="0" rIns="0" bIns="0" rtlCol="0" anchor="t"/>
          <a:lstStyle/>
          <a:p>
            <a:pPr marL="228600" indent="-228600">
              <a:spcAft>
                <a:spcPts val="1300"/>
              </a:spcAft>
              <a:buSzPct val="100000"/>
              <a:buChar char="•"/>
            </a:pPr>
            <a:r>
              <a:rPr lang="en-US" sz="1450" b="1" dirty="0">
                <a:solidFill>
                  <a:srgbClr val="1B2A4A"/>
                </a:solidFill>
                <a:latin typeface="Calibri" pitchFamily="34" charset="0"/>
                <a:ea typeface="Calibri" pitchFamily="34" charset="-122"/>
                <a:cs typeface="Calibri" pitchFamily="34" charset="-120"/>
              </a:rPr>
              <a:t>18 U.S.C. § 3584 — Multiple Sentences.  </a:t>
            </a:r>
            <a:r>
              <a:rPr lang="en-US" sz="1450" dirty="0">
                <a:solidFill>
                  <a:srgbClr val="26314A"/>
                </a:solidFill>
                <a:latin typeface="Calibri" pitchFamily="34" charset="0"/>
                <a:ea typeface="Calibri" pitchFamily="34" charset="-122"/>
                <a:cs typeface="Calibri" pitchFamily="34" charset="-120"/>
              </a:rPr>
              <a:t>Governs imposition and administrative treatment of concurrent or consecutive terms, and the aggregation of sentences for computation.</a:t>
            </a:r>
            <a:endParaRPr lang="en-US" sz="1450" dirty="0"/>
          </a:p>
          <a:p>
            <a:pPr marL="228600" indent="-228600">
              <a:spcAft>
                <a:spcPts val="1300"/>
              </a:spcAft>
              <a:buSzPct val="100000"/>
              <a:buChar char="•"/>
            </a:pPr>
            <a:r>
              <a:rPr lang="en-US" sz="1450" b="1" dirty="0">
                <a:solidFill>
                  <a:srgbClr val="1B2A4A"/>
                </a:solidFill>
                <a:latin typeface="Calibri" pitchFamily="34" charset="0"/>
                <a:ea typeface="Calibri" pitchFamily="34" charset="-122"/>
                <a:cs typeface="Calibri" pitchFamily="34" charset="-120"/>
              </a:rPr>
              <a:t>18 U.S.C. § 3585 — Calculating the Term.  </a:t>
            </a:r>
            <a:r>
              <a:rPr lang="en-US" sz="1450" dirty="0">
                <a:solidFill>
                  <a:srgbClr val="26314A"/>
                </a:solidFill>
                <a:latin typeface="Calibri" pitchFamily="34" charset="0"/>
                <a:ea typeface="Calibri" pitchFamily="34" charset="-122"/>
                <a:cs typeface="Calibri" pitchFamily="34" charset="-120"/>
              </a:rPr>
              <a:t>Governs commencement of a federal sentence and allocation of prior-custody credit — including the rule that credit may not be awarded for time already credited to another sentence.</a:t>
            </a:r>
            <a:endParaRPr lang="en-US" sz="1450" dirty="0"/>
          </a:p>
          <a:p>
            <a:pPr marL="228600" indent="-228600">
              <a:spcAft>
                <a:spcPts val="1300"/>
              </a:spcAft>
              <a:buSzPct val="100000"/>
              <a:buChar char="•"/>
            </a:pPr>
            <a:r>
              <a:rPr lang="en-US" sz="1450" b="1" dirty="0">
                <a:solidFill>
                  <a:srgbClr val="1B2A4A"/>
                </a:solidFill>
                <a:latin typeface="Calibri" pitchFamily="34" charset="0"/>
                <a:ea typeface="Calibri" pitchFamily="34" charset="-122"/>
                <a:cs typeface="Calibri" pitchFamily="34" charset="-120"/>
              </a:rPr>
              <a:t>18 U.S.C. § 3621 &amp; 28 C.F.R. § 0.96 — Custody &amp; Designation.  </a:t>
            </a:r>
            <a:r>
              <a:rPr lang="en-US" sz="1450" dirty="0">
                <a:solidFill>
                  <a:srgbClr val="26314A"/>
                </a:solidFill>
                <a:latin typeface="Calibri" pitchFamily="34" charset="0"/>
                <a:ea typeface="Calibri" pitchFamily="34" charset="-122"/>
                <a:cs typeface="Calibri" pitchFamily="34" charset="-120"/>
              </a:rPr>
              <a:t>§ 3621 authorizes commitment to BOP custody and BOP's authority to designate the place of imprisonment, including state facilities for concurrent service; § 0.96 delegates computation authority from the Attorney General to BOP.</a:t>
            </a:r>
            <a:endParaRPr lang="en-US" sz="1450" dirty="0"/>
          </a:p>
          <a:p>
            <a:pPr marL="228600" indent="-228600">
              <a:spcAft>
                <a:spcPts val="1300"/>
              </a:spcAft>
              <a:buSzPct val="100000"/>
              <a:buChar char="•"/>
            </a:pPr>
            <a:r>
              <a:rPr lang="en-US" sz="1450" b="1" dirty="0">
                <a:solidFill>
                  <a:srgbClr val="1B2A4A"/>
                </a:solidFill>
                <a:latin typeface="Calibri" pitchFamily="34" charset="0"/>
                <a:ea typeface="Calibri" pitchFamily="34" charset="-122"/>
                <a:cs typeface="Calibri" pitchFamily="34" charset="-120"/>
              </a:rPr>
              <a:t>18 U.S.C. § 3624 — Good Time.  </a:t>
            </a:r>
            <a:r>
              <a:rPr lang="en-US" sz="1450" dirty="0">
                <a:solidFill>
                  <a:srgbClr val="26314A"/>
                </a:solidFill>
                <a:latin typeface="Calibri" pitchFamily="34" charset="0"/>
                <a:ea typeface="Calibri" pitchFamily="34" charset="-122"/>
                <a:cs typeface="Calibri" pitchFamily="34" charset="-120"/>
              </a:rPr>
              <a:t>Establishes federal good-conduct time, up to 54 days per year for sentences over one year.</a:t>
            </a:r>
            <a:endParaRPr lang="en-US" sz="1450" dirty="0"/>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4</a:t>
            </a:r>
            <a:endParaRPr lang="en-US" sz="900" dirty="0"/>
          </a:p>
        </p:txBody>
      </p:sp>
      <p:pic>
        <p:nvPicPr>
          <p:cNvPr id="11" name="Graphic 10" descr="Books with solid fill">
            <a:extLst>
              <a:ext uri="{FF2B5EF4-FFF2-40B4-BE49-F238E27FC236}">
                <a16:creationId xmlns:a16="http://schemas.microsoft.com/office/drawing/2014/main" id="{8736BFB5-31B7-33B8-024D-F91BE42277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1061" y="1806536"/>
            <a:ext cx="4132690" cy="41326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1" y="391304"/>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FRAMEWORK</a:t>
            </a:r>
            <a:endParaRPr lang="en-US" sz="1200" dirty="0"/>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6</a:t>
            </a:r>
            <a:endParaRPr lang="en-US" sz="900" dirty="0"/>
          </a:p>
        </p:txBody>
      </p:sp>
      <p:pic>
        <p:nvPicPr>
          <p:cNvPr id="13" name="Picture 12">
            <a:extLst>
              <a:ext uri="{FF2B5EF4-FFF2-40B4-BE49-F238E27FC236}">
                <a16:creationId xmlns:a16="http://schemas.microsoft.com/office/drawing/2014/main" id="{B3778AD9-5EE0-4670-888D-251CB4E8263A}"/>
              </a:ext>
            </a:extLst>
          </p:cNvPr>
          <p:cNvPicPr>
            <a:picLocks noChangeAspect="1"/>
          </p:cNvPicPr>
          <p:nvPr/>
        </p:nvPicPr>
        <p:blipFill>
          <a:blip r:embed="rId4"/>
          <a:stretch>
            <a:fillRect/>
          </a:stretch>
        </p:blipFill>
        <p:spPr>
          <a:xfrm>
            <a:off x="1558456" y="770781"/>
            <a:ext cx="8746434" cy="5346379"/>
          </a:xfrm>
          <a:prstGeom prst="rect">
            <a:avLst/>
          </a:prstGeom>
        </p:spPr>
      </p:pic>
      <p:sp>
        <p:nvSpPr>
          <p:cNvPr id="3" name="Text 1">
            <a:extLst>
              <a:ext uri="{FF2B5EF4-FFF2-40B4-BE49-F238E27FC236}">
                <a16:creationId xmlns:a16="http://schemas.microsoft.com/office/drawing/2014/main" id="{E110D137-B68F-4E97-AD0B-B13588D76F90}"/>
              </a:ext>
            </a:extLst>
          </p:cNvPr>
          <p:cNvSpPr/>
          <p:nvPr/>
        </p:nvSpPr>
        <p:spPr>
          <a:xfrm>
            <a:off x="552616" y="1002063"/>
            <a:ext cx="894522" cy="4853874"/>
          </a:xfrm>
          <a:prstGeom prst="rect">
            <a:avLst/>
          </a:prstGeom>
          <a:noFill/>
          <a:ln/>
        </p:spPr>
        <p:txBody>
          <a:bodyPr vert="wordArtVert" wrap="square" lIns="0" tIns="0" rIns="0" bIns="0" rtlCol="0" anchor="ctr"/>
          <a:lstStyle/>
          <a:p>
            <a:pPr marL="0" indent="0" algn="ctr">
              <a:buNone/>
            </a:pPr>
            <a:r>
              <a:rPr lang="en-US" sz="2700" b="1" dirty="0">
                <a:solidFill>
                  <a:srgbClr val="1B2A4A"/>
                </a:solidFill>
                <a:latin typeface="Cambria" pitchFamily="34" charset="0"/>
                <a:ea typeface="Cambria" pitchFamily="34" charset="-122"/>
                <a:cs typeface="Cambria" pitchFamily="34" charset="-120"/>
              </a:rPr>
              <a:t>USSG 5G1.3</a:t>
            </a:r>
            <a:endParaRPr lang="en-US" sz="27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FRAMEWORK</a:t>
            </a:r>
            <a:endParaRPr lang="en-US" sz="1200" dirty="0"/>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6</a:t>
            </a:r>
            <a:endParaRPr lang="en-US" sz="900" dirty="0"/>
          </a:p>
        </p:txBody>
      </p:sp>
      <p:pic>
        <p:nvPicPr>
          <p:cNvPr id="9" name="Picture 8">
            <a:extLst>
              <a:ext uri="{FF2B5EF4-FFF2-40B4-BE49-F238E27FC236}">
                <a16:creationId xmlns:a16="http://schemas.microsoft.com/office/drawing/2014/main" id="{98C8851D-6CE4-E348-4B71-E7B0C1E5DAB7}"/>
              </a:ext>
            </a:extLst>
          </p:cNvPr>
          <p:cNvPicPr>
            <a:picLocks noChangeAspect="1"/>
          </p:cNvPicPr>
          <p:nvPr/>
        </p:nvPicPr>
        <p:blipFill>
          <a:blip r:embed="rId4"/>
          <a:stretch>
            <a:fillRect/>
          </a:stretch>
        </p:blipFill>
        <p:spPr>
          <a:xfrm>
            <a:off x="2493024" y="1893679"/>
            <a:ext cx="4547856" cy="4168868"/>
          </a:xfrm>
          <a:prstGeom prst="rect">
            <a:avLst/>
          </a:prstGeom>
        </p:spPr>
      </p:pic>
      <p:sp>
        <p:nvSpPr>
          <p:cNvPr id="15" name="Text 1">
            <a:extLst>
              <a:ext uri="{FF2B5EF4-FFF2-40B4-BE49-F238E27FC236}">
                <a16:creationId xmlns:a16="http://schemas.microsoft.com/office/drawing/2014/main" id="{285B6F85-14E1-ECDB-F88A-06680680EDBB}"/>
              </a:ext>
            </a:extLst>
          </p:cNvPr>
          <p:cNvSpPr/>
          <p:nvPr/>
        </p:nvSpPr>
        <p:spPr>
          <a:xfrm>
            <a:off x="640080" y="1162159"/>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Agency Publications</a:t>
            </a:r>
            <a:endParaRPr lang="en-US" sz="2700" dirty="0"/>
          </a:p>
        </p:txBody>
      </p:sp>
      <p:pic>
        <p:nvPicPr>
          <p:cNvPr id="18" name="Graphic 17" descr="Warning with solid fill">
            <a:extLst>
              <a:ext uri="{FF2B5EF4-FFF2-40B4-BE49-F238E27FC236}">
                <a16:creationId xmlns:a16="http://schemas.microsoft.com/office/drawing/2014/main" id="{925A5B52-8C8E-BC66-4961-88F51EA72F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89024" y="1527919"/>
            <a:ext cx="914400" cy="914400"/>
          </a:xfrm>
          <a:prstGeom prst="rect">
            <a:avLst/>
          </a:prstGeom>
        </p:spPr>
      </p:pic>
      <p:sp>
        <p:nvSpPr>
          <p:cNvPr id="19" name="TextBox 18">
            <a:extLst>
              <a:ext uri="{FF2B5EF4-FFF2-40B4-BE49-F238E27FC236}">
                <a16:creationId xmlns:a16="http://schemas.microsoft.com/office/drawing/2014/main" id="{88C730A5-015F-8497-238D-93F25CA412DD}"/>
              </a:ext>
            </a:extLst>
          </p:cNvPr>
          <p:cNvSpPr txBox="1"/>
          <p:nvPr/>
        </p:nvSpPr>
        <p:spPr>
          <a:xfrm>
            <a:off x="7319989" y="2750544"/>
            <a:ext cx="4231626" cy="2862322"/>
          </a:xfrm>
          <a:prstGeom prst="rect">
            <a:avLst/>
          </a:prstGeom>
          <a:noFill/>
        </p:spPr>
        <p:txBody>
          <a:bodyPr wrap="square" rtlCol="0">
            <a:spAutoFit/>
          </a:bodyPr>
          <a:lstStyle/>
          <a:p>
            <a:r>
              <a:rPr lang="en-US" dirty="0"/>
              <a:t>Notice of the Attorney General’s intention to exercise vested authority to designate or redesignate the place of a prisoner’s imprisonment shall be provided to the Bureau of Prisons as soon as practicable. Absent such notification, procedures for making classification, designation and redesignation decisions as described herein should be followed by the Bureau of Prisons. </a:t>
            </a:r>
          </a:p>
        </p:txBody>
      </p:sp>
    </p:spTree>
    <p:extLst>
      <p:ext uri="{BB962C8B-B14F-4D97-AF65-F5344CB8AC3E}">
        <p14:creationId xmlns:p14="http://schemas.microsoft.com/office/powerpoint/2010/main" val="294852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FRAMEWORK</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Unlocking Credit </a:t>
            </a:r>
            <a:endParaRPr lang="en-US" sz="2700" dirty="0"/>
          </a:p>
        </p:txBody>
      </p:sp>
      <p:sp>
        <p:nvSpPr>
          <p:cNvPr id="6" name="Text 2"/>
          <p:cNvSpPr/>
          <p:nvPr/>
        </p:nvSpPr>
        <p:spPr>
          <a:xfrm>
            <a:off x="640080" y="1965960"/>
            <a:ext cx="10881360" cy="4023360"/>
          </a:xfrm>
          <a:prstGeom prst="rect">
            <a:avLst/>
          </a:prstGeom>
          <a:noFill/>
          <a:ln/>
        </p:spPr>
        <p:txBody>
          <a:bodyPr wrap="square" lIns="0" tIns="0" rIns="0" bIns="0" rtlCol="0" anchor="t"/>
          <a:lstStyle/>
          <a:p>
            <a:pPr marL="285750" indent="-285750">
              <a:spcAft>
                <a:spcPts val="1700"/>
              </a:spcAft>
              <a:buSzPct val="100000"/>
              <a:buBlip>
                <a:blip r:embed="rId4">
                  <a:extLst>
                    <a:ext uri="{96DAC541-7B7A-43D3-8B79-37D633B846F1}">
                      <asvg:svgBlip xmlns:asvg="http://schemas.microsoft.com/office/drawing/2016/SVG/main" r:embed="rId5"/>
                    </a:ext>
                  </a:extLst>
                </a:blip>
              </a:buBlip>
            </a:pPr>
            <a:r>
              <a:rPr lang="en-US" sz="1600" b="1" dirty="0">
                <a:solidFill>
                  <a:srgbClr val="26314A"/>
                </a:solidFill>
                <a:latin typeface="Calibri" pitchFamily="34" charset="0"/>
                <a:ea typeface="Calibri" pitchFamily="34" charset="-122"/>
                <a:cs typeface="Calibri" pitchFamily="34" charset="-120"/>
              </a:rPr>
              <a:t>The sovereign that first obtains custody retains priority to exhaust its remedy before the other proceeds. </a:t>
            </a:r>
            <a:r>
              <a:rPr lang="en-US" sz="1600" dirty="0">
                <a:solidFill>
                  <a:srgbClr val="26314A"/>
                </a:solidFill>
                <a:latin typeface="Calibri" pitchFamily="34" charset="0"/>
                <a:ea typeface="Calibri" pitchFamily="34" charset="-122"/>
                <a:cs typeface="Calibri" pitchFamily="34" charset="-120"/>
              </a:rPr>
              <a:t>The chief rule which preserves our two systems of courts from actual conflict of jurisdiction is that the court which first takes the subject-matter of the litigation into its control, whether this be person or property, must be permitted to exhaust its remedy, to attain which it assumed control, before the other court shall attempt to take it for its purpose. </a:t>
            </a:r>
            <a:r>
              <a:rPr lang="en-US" sz="1600" i="1" dirty="0">
                <a:solidFill>
                  <a:srgbClr val="26314A"/>
                </a:solidFill>
                <a:latin typeface="Calibri" pitchFamily="34" charset="0"/>
                <a:ea typeface="Calibri" pitchFamily="34" charset="-122"/>
                <a:cs typeface="Calibri" pitchFamily="34" charset="-120"/>
              </a:rPr>
              <a:t>Ponzi v. Fessenden</a:t>
            </a:r>
            <a:r>
              <a:rPr lang="en-US" sz="1600" dirty="0">
                <a:solidFill>
                  <a:srgbClr val="26314A"/>
                </a:solidFill>
                <a:latin typeface="Calibri" pitchFamily="34" charset="0"/>
                <a:ea typeface="Calibri" pitchFamily="34" charset="-122"/>
                <a:cs typeface="Calibri" pitchFamily="34" charset="-120"/>
              </a:rPr>
              <a:t>, 258 U.S. 254, 260 (1922).</a:t>
            </a:r>
            <a:endParaRPr lang="en-US" sz="1600" dirty="0"/>
          </a:p>
          <a:p>
            <a:pPr marL="285750" indent="-285750">
              <a:spcAft>
                <a:spcPts val="1700"/>
              </a:spcAft>
              <a:buSzPct val="100000"/>
              <a:buBlip>
                <a:blip r:embed="rId4">
                  <a:extLst>
                    <a:ext uri="{96DAC541-7B7A-43D3-8B79-37D633B846F1}">
                      <asvg:svgBlip xmlns:asvg="http://schemas.microsoft.com/office/drawing/2016/SVG/main" r:embed="rId5"/>
                    </a:ext>
                  </a:extLst>
                </a:blip>
              </a:buBlip>
            </a:pPr>
            <a:r>
              <a:rPr lang="en-US" sz="1600" b="1" dirty="0">
                <a:solidFill>
                  <a:srgbClr val="1B2A4A"/>
                </a:solidFill>
                <a:latin typeface="Calibri" pitchFamily="34" charset="0"/>
                <a:ea typeface="Calibri" pitchFamily="34" charset="-122"/>
                <a:cs typeface="Calibri" pitchFamily="34" charset="-120"/>
              </a:rPr>
              <a:t>Relinquishment: a writ of habeas corpus does NOT cut it. Bail, dismissal, parole, or satisfaction/expiration of sentence does.</a:t>
            </a:r>
          </a:p>
          <a:p>
            <a:pPr marL="742950" lvl="1" indent="-285750">
              <a:spcAft>
                <a:spcPts val="1700"/>
              </a:spcAft>
              <a:buSzPct val="100000"/>
              <a:buBlip>
                <a:blip r:embed="rId4">
                  <a:extLst>
                    <a:ext uri="{96DAC541-7B7A-43D3-8B79-37D633B846F1}">
                      <asvg:svgBlip xmlns:asvg="http://schemas.microsoft.com/office/drawing/2016/SVG/main" r:embed="rId5"/>
                    </a:ext>
                  </a:extLst>
                </a:blip>
              </a:buBlip>
            </a:pPr>
            <a:r>
              <a:rPr lang="en-US" sz="1600" b="1" i="1" dirty="0">
                <a:solidFill>
                  <a:srgbClr val="1B2A4A"/>
                </a:solidFill>
                <a:latin typeface="Calibri" pitchFamily="34" charset="0"/>
                <a:ea typeface="Calibri" pitchFamily="34" charset="-122"/>
                <a:cs typeface="Calibri" pitchFamily="34" charset="-120"/>
              </a:rPr>
              <a:t>Causey v. </a:t>
            </a:r>
            <a:r>
              <a:rPr lang="en-US" sz="1600" b="1" i="1" dirty="0" err="1">
                <a:solidFill>
                  <a:srgbClr val="1B2A4A"/>
                </a:solidFill>
                <a:latin typeface="Calibri" pitchFamily="34" charset="0"/>
                <a:ea typeface="Calibri" pitchFamily="34" charset="-122"/>
                <a:cs typeface="Calibri" pitchFamily="34" charset="-120"/>
              </a:rPr>
              <a:t>Civiletti</a:t>
            </a:r>
            <a:r>
              <a:rPr lang="en-US" sz="1600" b="1" dirty="0">
                <a:solidFill>
                  <a:srgbClr val="1B2A4A"/>
                </a:solidFill>
                <a:latin typeface="Calibri" pitchFamily="34" charset="0"/>
                <a:ea typeface="Calibri" pitchFamily="34" charset="-122"/>
                <a:cs typeface="Calibri" pitchFamily="34" charset="-120"/>
              </a:rPr>
              <a:t>, 621 F.2d 691, 693 (5th Cir. 1980)</a:t>
            </a:r>
            <a:r>
              <a:rPr lang="en-US" sz="1600" dirty="0">
                <a:solidFill>
                  <a:srgbClr val="1B2A4A"/>
                </a:solidFill>
                <a:latin typeface="Calibri" pitchFamily="34" charset="0"/>
                <a:ea typeface="Calibri" pitchFamily="34" charset="-122"/>
                <a:cs typeface="Calibri" pitchFamily="34" charset="-120"/>
              </a:rPr>
              <a:t>. “A writ of habeas corpus ad </a:t>
            </a:r>
            <a:r>
              <a:rPr lang="en-US" sz="1600" dirty="0" err="1">
                <a:solidFill>
                  <a:srgbClr val="1B2A4A"/>
                </a:solidFill>
                <a:latin typeface="Calibri" pitchFamily="34" charset="0"/>
                <a:ea typeface="Calibri" pitchFamily="34" charset="-122"/>
                <a:cs typeface="Calibri" pitchFamily="34" charset="-120"/>
              </a:rPr>
              <a:t>prosequendum</a:t>
            </a:r>
            <a:r>
              <a:rPr lang="en-US" sz="1600" dirty="0">
                <a:solidFill>
                  <a:srgbClr val="1B2A4A"/>
                </a:solidFill>
                <a:latin typeface="Calibri" pitchFamily="34" charset="0"/>
                <a:ea typeface="Calibri" pitchFamily="34" charset="-122"/>
                <a:cs typeface="Calibri" pitchFamily="34" charset="-120"/>
              </a:rPr>
              <a:t> is only a “loan” of the prisoner to another jurisdiction for criminal proceedings in the receiving jurisdiction.”</a:t>
            </a:r>
          </a:p>
          <a:p>
            <a:pPr marL="742950" lvl="1" indent="-285750">
              <a:spcAft>
                <a:spcPts val="1700"/>
              </a:spcAft>
              <a:buSzPct val="100000"/>
              <a:buBlip>
                <a:blip r:embed="rId4">
                  <a:extLst>
                    <a:ext uri="{96DAC541-7B7A-43D3-8B79-37D633B846F1}">
                      <asvg:svgBlip xmlns:asvg="http://schemas.microsoft.com/office/drawing/2016/SVG/main" r:embed="rId5"/>
                    </a:ext>
                  </a:extLst>
                </a:blip>
              </a:buBlip>
            </a:pPr>
            <a:r>
              <a:rPr lang="en-US" sz="1600" b="1" i="1" dirty="0">
                <a:solidFill>
                  <a:srgbClr val="1B2A4A"/>
                </a:solidFill>
                <a:latin typeface="Calibri" pitchFamily="34" charset="0"/>
                <a:ea typeface="Calibri" pitchFamily="34" charset="-122"/>
                <a:cs typeface="Calibri" pitchFamily="34" charset="-120"/>
              </a:rPr>
              <a:t>United States v. Cole</a:t>
            </a:r>
            <a:r>
              <a:rPr lang="en-US" sz="1600" b="1" dirty="0">
                <a:solidFill>
                  <a:srgbClr val="1B2A4A"/>
                </a:solidFill>
                <a:latin typeface="Calibri" pitchFamily="34" charset="0"/>
                <a:ea typeface="Calibri" pitchFamily="34" charset="-122"/>
                <a:cs typeface="Calibri" pitchFamily="34" charset="-120"/>
              </a:rPr>
              <a:t>, 416 F.3d 894, 897 (8th Cir. 2005).</a:t>
            </a:r>
            <a:r>
              <a:rPr lang="en-US" sz="1600" dirty="0">
                <a:solidFill>
                  <a:srgbClr val="1B2A4A"/>
                </a:solidFill>
                <a:latin typeface="Calibri" pitchFamily="34" charset="0"/>
                <a:ea typeface="Calibri" pitchFamily="34" charset="-122"/>
                <a:cs typeface="Calibri" pitchFamily="34" charset="-120"/>
              </a:rPr>
              <a:t> Generally, a sovereign can only relinquish primary jurisdiction in one of four ways: 1) release on bail, 2) dismissal of charges, 3) parole, or 4) expiration of sentence. </a:t>
            </a:r>
          </a:p>
          <a:p>
            <a:pPr marL="285750" indent="-285750">
              <a:spcAft>
                <a:spcPts val="1700"/>
              </a:spcAft>
              <a:buSzPct val="100000"/>
              <a:buBlip>
                <a:blip r:embed="rId4">
                  <a:extLst>
                    <a:ext uri="{96DAC541-7B7A-43D3-8B79-37D633B846F1}">
                      <asvg:svgBlip xmlns:asvg="http://schemas.microsoft.com/office/drawing/2016/SVG/main" r:embed="rId5"/>
                    </a:ext>
                  </a:extLst>
                </a:blip>
              </a:buBlip>
            </a:pPr>
            <a:r>
              <a:rPr lang="en-US" sz="1600" b="1" dirty="0">
                <a:solidFill>
                  <a:srgbClr val="1B2A4A"/>
                </a:solidFill>
                <a:latin typeface="Calibri" pitchFamily="34" charset="0"/>
                <a:ea typeface="Calibri" pitchFamily="34" charset="-122"/>
                <a:cs typeface="Calibri" pitchFamily="34" charset="-120"/>
              </a:rPr>
              <a:t>NO DOUBLE DIPPING.  </a:t>
            </a:r>
            <a:r>
              <a:rPr lang="en-US" sz="1600" dirty="0">
                <a:solidFill>
                  <a:srgbClr val="26314A"/>
                </a:solidFill>
                <a:latin typeface="Calibri" pitchFamily="34" charset="0"/>
                <a:ea typeface="Calibri" pitchFamily="34" charset="-122"/>
                <a:cs typeface="Calibri" pitchFamily="34" charset="-120"/>
              </a:rPr>
              <a:t>Credit is awarded only for presentence detention that has not been credited against another sentence.</a:t>
            </a:r>
          </a:p>
          <a:p>
            <a:pPr marL="285750" indent="-285750">
              <a:spcAft>
                <a:spcPts val="1700"/>
              </a:spcAft>
              <a:buSzPct val="100000"/>
              <a:buBlip>
                <a:blip r:embed="rId4">
                  <a:extLst>
                    <a:ext uri="{96DAC541-7B7A-43D3-8B79-37D633B846F1}">
                      <asvg:svgBlip xmlns:asvg="http://schemas.microsoft.com/office/drawing/2016/SVG/main" r:embed="rId5"/>
                    </a:ext>
                  </a:extLst>
                </a:blip>
              </a:buBlip>
            </a:pPr>
            <a:r>
              <a:rPr lang="en-US" sz="1600" b="1" dirty="0">
                <a:solidFill>
                  <a:srgbClr val="26314A"/>
                </a:solidFill>
                <a:latin typeface="Calibri" pitchFamily="34" charset="0"/>
                <a:ea typeface="Calibri" pitchFamily="34" charset="-122"/>
                <a:cs typeface="Calibri" pitchFamily="34" charset="-120"/>
              </a:rPr>
              <a:t>Only “official detention.” </a:t>
            </a:r>
            <a:r>
              <a:rPr lang="en-US" sz="1600" dirty="0">
                <a:solidFill>
                  <a:srgbClr val="26314A"/>
                </a:solidFill>
                <a:latin typeface="Calibri" pitchFamily="34" charset="0"/>
                <a:ea typeface="Calibri" pitchFamily="34" charset="-122"/>
                <a:cs typeface="Calibri" pitchFamily="34" charset="-120"/>
              </a:rPr>
              <a:t>ICE detention does not qualify.</a:t>
            </a:r>
            <a:endParaRPr lang="en-US" sz="1600" b="1" dirty="0"/>
          </a:p>
          <a:p>
            <a:pPr marL="285750" indent="-285750">
              <a:spcAft>
                <a:spcPts val="1700"/>
              </a:spcAft>
              <a:buSzPct val="100000"/>
              <a:buBlip>
                <a:blip r:embed="rId4">
                  <a:extLst>
                    <a:ext uri="{96DAC541-7B7A-43D3-8B79-37D633B846F1}">
                      <asvg:svgBlip xmlns:asvg="http://schemas.microsoft.com/office/drawing/2016/SVG/main" r:embed="rId5"/>
                    </a:ext>
                  </a:extLst>
                </a:blip>
              </a:buBlip>
            </a:pPr>
            <a:endParaRPr lang="en-US" sz="1600" dirty="0">
              <a:solidFill>
                <a:srgbClr val="1B2A4A"/>
              </a:solidFill>
              <a:latin typeface="Calibri" pitchFamily="34" charset="0"/>
              <a:ea typeface="Calibri" pitchFamily="34" charset="-122"/>
              <a:cs typeface="Calibri" pitchFamily="34" charset="-120"/>
            </a:endParaRPr>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5</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FRAMEWORK</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Unlocking Credit </a:t>
            </a:r>
            <a:endParaRPr lang="en-US" sz="2700" dirty="0"/>
          </a:p>
        </p:txBody>
      </p:sp>
      <p:sp>
        <p:nvSpPr>
          <p:cNvPr id="6" name="Text 2"/>
          <p:cNvSpPr/>
          <p:nvPr/>
        </p:nvSpPr>
        <p:spPr>
          <a:xfrm>
            <a:off x="879566" y="1599329"/>
            <a:ext cx="10641874" cy="3813919"/>
          </a:xfrm>
          <a:prstGeom prst="rect">
            <a:avLst/>
          </a:prstGeom>
          <a:noFill/>
          <a:ln/>
        </p:spPr>
        <p:txBody>
          <a:bodyPr wrap="square" lIns="0" tIns="0" rIns="0" bIns="0" rtlCol="0" anchor="t"/>
          <a:lstStyle/>
          <a:p>
            <a:pPr marL="285750" indent="-285750">
              <a:spcAft>
                <a:spcPts val="1700"/>
              </a:spcAft>
              <a:buSzPct val="100000"/>
              <a:buBlip>
                <a:blip r:embed="rId4">
                  <a:extLst>
                    <a:ext uri="{96DAC541-7B7A-43D3-8B79-37D633B846F1}">
                      <asvg:svgBlip xmlns:asvg="http://schemas.microsoft.com/office/drawing/2016/SVG/main" r:embed="rId5"/>
                    </a:ext>
                  </a:extLst>
                </a:blip>
              </a:buBlip>
            </a:pPr>
            <a:r>
              <a:rPr lang="en-US" sz="1600" b="1" dirty="0">
                <a:solidFill>
                  <a:srgbClr val="1B2A4A"/>
                </a:solidFill>
                <a:latin typeface="Calibri" pitchFamily="34" charset="0"/>
                <a:ea typeface="Calibri" pitchFamily="34" charset="-122"/>
                <a:cs typeface="Calibri" pitchFamily="34" charset="-120"/>
              </a:rPr>
              <a:t>Commencement of sentence. </a:t>
            </a:r>
            <a:r>
              <a:rPr lang="en-US" sz="1600" dirty="0">
                <a:solidFill>
                  <a:srgbClr val="1B2A4A"/>
                </a:solidFill>
                <a:latin typeface="Calibri" pitchFamily="34" charset="0"/>
                <a:ea typeface="Calibri" pitchFamily="34" charset="-122"/>
                <a:cs typeface="Calibri" pitchFamily="34" charset="-120"/>
              </a:rPr>
              <a:t>The clock starts </a:t>
            </a:r>
            <a:r>
              <a:rPr lang="en-US" sz="1600" dirty="0">
                <a:solidFill>
                  <a:srgbClr val="26314A"/>
                </a:solidFill>
                <a:latin typeface="Calibri" pitchFamily="34" charset="0"/>
                <a:ea typeface="Calibri" pitchFamily="34" charset="-122"/>
                <a:cs typeface="Calibri" pitchFamily="34" charset="-120"/>
              </a:rPr>
              <a:t>when the defendant is received into custody at, or transported to, the designated facility for service. This is </a:t>
            </a:r>
            <a:r>
              <a:rPr lang="en-US" sz="1600" dirty="0">
                <a:solidFill>
                  <a:srgbClr val="1B2A4A"/>
                </a:solidFill>
                <a:latin typeface="Calibri" pitchFamily="34" charset="0"/>
                <a:ea typeface="Calibri" pitchFamily="34" charset="-122"/>
                <a:cs typeface="Calibri" pitchFamily="34" charset="-120"/>
              </a:rPr>
              <a:t>no earlier than when imposed, and may be if ordered consecutive and another sentence needs to be served first. Time spent waiting does not count.</a:t>
            </a:r>
            <a:endParaRPr lang="en-US" sz="1600" b="1" dirty="0">
              <a:solidFill>
                <a:srgbClr val="1B2A4A"/>
              </a:solidFill>
              <a:latin typeface="Calibri" pitchFamily="34" charset="0"/>
              <a:ea typeface="Calibri" pitchFamily="34" charset="-122"/>
              <a:cs typeface="Calibri" pitchFamily="34" charset="-120"/>
            </a:endParaRPr>
          </a:p>
          <a:p>
            <a:pPr marL="285750" indent="-285750">
              <a:spcAft>
                <a:spcPts val="1700"/>
              </a:spcAft>
              <a:buSzPct val="100000"/>
              <a:buBlip>
                <a:blip r:embed="rId4">
                  <a:extLst>
                    <a:ext uri="{96DAC541-7B7A-43D3-8B79-37D633B846F1}">
                      <asvg:svgBlip xmlns:asvg="http://schemas.microsoft.com/office/drawing/2016/SVG/main" r:embed="rId5"/>
                    </a:ext>
                  </a:extLst>
                </a:blip>
              </a:buBlip>
            </a:pPr>
            <a:r>
              <a:rPr lang="en-US" sz="1600" b="1" dirty="0">
                <a:solidFill>
                  <a:srgbClr val="1B2A4A"/>
                </a:solidFill>
                <a:latin typeface="Calibri" pitchFamily="34" charset="0"/>
                <a:ea typeface="Calibri" pitchFamily="34" charset="-122"/>
                <a:cs typeface="Calibri" pitchFamily="34" charset="-120"/>
              </a:rPr>
              <a:t>Default is consecutive. </a:t>
            </a:r>
            <a:r>
              <a:rPr lang="en-US" sz="1600" dirty="0">
                <a:solidFill>
                  <a:srgbClr val="1B2A4A"/>
                </a:solidFill>
                <a:latin typeface="Calibri" pitchFamily="34" charset="0"/>
                <a:ea typeface="Calibri" pitchFamily="34" charset="-122"/>
                <a:cs typeface="Calibri" pitchFamily="34" charset="-120"/>
              </a:rPr>
              <a:t>If you want a sentence to run concurrent, you have to make sure to ask for it. The secondary custodian gets to decide this.</a:t>
            </a:r>
            <a:endParaRPr lang="en-US" sz="1600" b="1" dirty="0">
              <a:solidFill>
                <a:srgbClr val="1B2A4A"/>
              </a:solidFill>
              <a:latin typeface="Calibri" pitchFamily="34" charset="0"/>
              <a:ea typeface="Calibri" pitchFamily="34" charset="-122"/>
              <a:cs typeface="Calibri" pitchFamily="34" charset="-120"/>
            </a:endParaRPr>
          </a:p>
          <a:p>
            <a:pPr marL="285750" indent="-285750">
              <a:spcAft>
                <a:spcPts val="1700"/>
              </a:spcAft>
              <a:buSzPct val="100000"/>
              <a:buBlip>
                <a:blip r:embed="rId4">
                  <a:extLst>
                    <a:ext uri="{96DAC541-7B7A-43D3-8B79-37D633B846F1}">
                      <asvg:svgBlip xmlns:asvg="http://schemas.microsoft.com/office/drawing/2016/SVG/main" r:embed="rId5"/>
                    </a:ext>
                  </a:extLst>
                </a:blip>
              </a:buBlip>
            </a:pPr>
            <a:r>
              <a:rPr lang="en-US" sz="1600" b="1" dirty="0">
                <a:solidFill>
                  <a:srgbClr val="1B2A4A"/>
                </a:solidFill>
                <a:latin typeface="Calibri" pitchFamily="34" charset="0"/>
                <a:ea typeface="Calibri" pitchFamily="34" charset="-122"/>
                <a:cs typeface="Calibri" pitchFamily="34" charset="-120"/>
              </a:rPr>
              <a:t>Judge decides sentence, BOP decides credit. </a:t>
            </a:r>
          </a:p>
          <a:p>
            <a:pPr marL="742950" lvl="1" indent="-285750">
              <a:spcAft>
                <a:spcPts val="1700"/>
              </a:spcAft>
              <a:buSzPct val="100000"/>
              <a:buBlip>
                <a:blip r:embed="rId4">
                  <a:extLst>
                    <a:ext uri="{96DAC541-7B7A-43D3-8B79-37D633B846F1}">
                      <asvg:svgBlip xmlns:asvg="http://schemas.microsoft.com/office/drawing/2016/SVG/main" r:embed="rId5"/>
                    </a:ext>
                  </a:extLst>
                </a:blip>
              </a:buBlip>
            </a:pPr>
            <a:r>
              <a:rPr lang="en-US" sz="1600" b="1" i="1" dirty="0">
                <a:solidFill>
                  <a:srgbClr val="1B2A4A"/>
                </a:solidFill>
                <a:latin typeface="Calibri" pitchFamily="34" charset="0"/>
                <a:ea typeface="Calibri" pitchFamily="34" charset="-122"/>
                <a:cs typeface="Calibri" pitchFamily="34" charset="-120"/>
              </a:rPr>
              <a:t>United States v. Wilson</a:t>
            </a:r>
            <a:r>
              <a:rPr lang="en-US" sz="1600" b="1" dirty="0">
                <a:solidFill>
                  <a:srgbClr val="1B2A4A"/>
                </a:solidFill>
                <a:latin typeface="Calibri" pitchFamily="34" charset="0"/>
                <a:ea typeface="Calibri" pitchFamily="34" charset="-122"/>
                <a:cs typeface="Calibri" pitchFamily="34" charset="-120"/>
              </a:rPr>
              <a:t>, 503 U.S. 329 (1992).  </a:t>
            </a:r>
            <a:r>
              <a:rPr lang="en-US" sz="1600" dirty="0">
                <a:solidFill>
                  <a:srgbClr val="26314A"/>
                </a:solidFill>
                <a:latin typeface="Calibri" pitchFamily="34" charset="0"/>
                <a:ea typeface="Calibri" pitchFamily="34" charset="-122"/>
                <a:cs typeface="Calibri" pitchFamily="34" charset="-120"/>
              </a:rPr>
              <a:t>The Attorney General, through BOP, exclusively computes prior-custody credit — sentencing courts cannot award it.</a:t>
            </a:r>
            <a:endParaRPr lang="en-US" sz="1600" dirty="0"/>
          </a:p>
          <a:p>
            <a:pPr marL="742950" lvl="1" indent="-285750">
              <a:spcAft>
                <a:spcPts val="1700"/>
              </a:spcAft>
              <a:buSzPct val="100000"/>
              <a:buBlip>
                <a:blip r:embed="rId4">
                  <a:extLst>
                    <a:ext uri="{96DAC541-7B7A-43D3-8B79-37D633B846F1}">
                      <asvg:svgBlip xmlns:asvg="http://schemas.microsoft.com/office/drawing/2016/SVG/main" r:embed="rId5"/>
                    </a:ext>
                  </a:extLst>
                </a:blip>
              </a:buBlip>
            </a:pPr>
            <a:r>
              <a:rPr lang="en-US" sz="1600" b="1" i="1" dirty="0">
                <a:solidFill>
                  <a:srgbClr val="1B2A4A"/>
                </a:solidFill>
                <a:latin typeface="Calibri" pitchFamily="34" charset="0"/>
                <a:ea typeface="Calibri" pitchFamily="34" charset="-122"/>
                <a:cs typeface="Calibri" pitchFamily="34" charset="-120"/>
              </a:rPr>
              <a:t>United States v. Taylor</a:t>
            </a:r>
            <a:r>
              <a:rPr lang="en-US" sz="1600" b="1" dirty="0">
                <a:solidFill>
                  <a:srgbClr val="1B2A4A"/>
                </a:solidFill>
                <a:latin typeface="Calibri" pitchFamily="34" charset="0"/>
                <a:ea typeface="Calibri" pitchFamily="34" charset="-122"/>
                <a:cs typeface="Calibri" pitchFamily="34" charset="-120"/>
              </a:rPr>
              <a:t>, 973 F.3d 414 (5th Cir. 2020).  </a:t>
            </a:r>
            <a:r>
              <a:rPr lang="en-US" sz="1600" dirty="0">
                <a:solidFill>
                  <a:srgbClr val="26314A"/>
                </a:solidFill>
                <a:latin typeface="Calibri" pitchFamily="34" charset="0"/>
                <a:ea typeface="Calibri" pitchFamily="34" charset="-122"/>
                <a:cs typeface="Calibri" pitchFamily="34" charset="-120"/>
              </a:rPr>
              <a:t>Confirms only BOP can compute credit or backdate commencement; a court that wants to account for presentence custody must reduce the sentence and state its reasons in the judgment.</a:t>
            </a:r>
            <a:endParaRPr lang="en-US" sz="1600" dirty="0"/>
          </a:p>
          <a:p>
            <a:pPr marL="742950" lvl="1" indent="-285750">
              <a:spcAft>
                <a:spcPts val="1700"/>
              </a:spcAft>
              <a:buSzPct val="100000"/>
              <a:buBlip>
                <a:blip r:embed="rId4">
                  <a:extLst>
                    <a:ext uri="{96DAC541-7B7A-43D3-8B79-37D633B846F1}">
                      <asvg:svgBlip xmlns:asvg="http://schemas.microsoft.com/office/drawing/2016/SVG/main" r:embed="rId5"/>
                    </a:ext>
                  </a:extLst>
                </a:blip>
              </a:buBlip>
            </a:pPr>
            <a:r>
              <a:rPr lang="en-US" sz="1600" b="1" i="1" dirty="0">
                <a:solidFill>
                  <a:srgbClr val="1B2A4A"/>
                </a:solidFill>
                <a:latin typeface="Calibri" pitchFamily="34" charset="0"/>
                <a:ea typeface="Calibri" pitchFamily="34" charset="-122"/>
                <a:cs typeface="Calibri" pitchFamily="34" charset="-120"/>
              </a:rPr>
              <a:t>United States v. Madrid</a:t>
            </a:r>
            <a:r>
              <a:rPr lang="en-US" sz="1600" b="1" dirty="0">
                <a:solidFill>
                  <a:srgbClr val="1B2A4A"/>
                </a:solidFill>
                <a:latin typeface="Calibri" pitchFamily="34" charset="0"/>
                <a:ea typeface="Calibri" pitchFamily="34" charset="-122"/>
                <a:cs typeface="Calibri" pitchFamily="34" charset="-120"/>
              </a:rPr>
              <a:t>, 978 F.3d 201 (5th Cir. 2020).  </a:t>
            </a:r>
            <a:r>
              <a:rPr lang="en-US" sz="1600" dirty="0">
                <a:solidFill>
                  <a:srgbClr val="26314A"/>
                </a:solidFill>
                <a:latin typeface="Calibri" pitchFamily="34" charset="0"/>
                <a:ea typeface="Calibri" pitchFamily="34" charset="-122"/>
                <a:cs typeface="Calibri" pitchFamily="34" charset="-120"/>
              </a:rPr>
              <a:t>Courts cannot award prior-custody credit, but they may consider time spent in state custody when crafting the federal sentence.</a:t>
            </a:r>
          </a:p>
          <a:p>
            <a:pPr marL="742950" lvl="1" indent="-285750">
              <a:spcAft>
                <a:spcPts val="1700"/>
              </a:spcAft>
              <a:buSzPct val="100000"/>
              <a:buBlip>
                <a:blip r:embed="rId4">
                  <a:extLst>
                    <a:ext uri="{96DAC541-7B7A-43D3-8B79-37D633B846F1}">
                      <asvg:svgBlip xmlns:asvg="http://schemas.microsoft.com/office/drawing/2016/SVG/main" r:embed="rId5"/>
                    </a:ext>
                  </a:extLst>
                </a:blip>
              </a:buBlip>
            </a:pPr>
            <a:r>
              <a:rPr lang="en-US" sz="1600" b="1" i="1" dirty="0">
                <a:solidFill>
                  <a:srgbClr val="1B2A4A"/>
                </a:solidFill>
                <a:latin typeface="Calibri" pitchFamily="34" charset="0"/>
                <a:ea typeface="Calibri" pitchFamily="34" charset="-122"/>
                <a:cs typeface="Calibri" pitchFamily="34" charset="-120"/>
              </a:rPr>
              <a:t>In re United States Bureau of Prisons, Dep't of Just.</a:t>
            </a:r>
            <a:r>
              <a:rPr lang="en-US" sz="1600" b="1" dirty="0">
                <a:solidFill>
                  <a:srgbClr val="1B2A4A"/>
                </a:solidFill>
                <a:latin typeface="Calibri" pitchFamily="34" charset="0"/>
                <a:ea typeface="Calibri" pitchFamily="34" charset="-122"/>
                <a:cs typeface="Calibri" pitchFamily="34" charset="-120"/>
              </a:rPr>
              <a:t>, 918 F.3d 431, 439 (5th Cir. 2019)</a:t>
            </a:r>
            <a:r>
              <a:rPr lang="en-US" sz="1600" dirty="0">
                <a:solidFill>
                  <a:srgbClr val="1B2A4A"/>
                </a:solidFill>
                <a:latin typeface="Calibri" pitchFamily="34" charset="0"/>
                <a:ea typeface="Calibri" pitchFamily="34" charset="-122"/>
                <a:cs typeface="Calibri" pitchFamily="34" charset="-120"/>
              </a:rPr>
              <a:t>. “[T]he district court must calculate the defendant's final sentence itself; it cannot simply order the BOP to award credit.”</a:t>
            </a:r>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5</a:t>
            </a:r>
            <a:endParaRPr lang="en-US" sz="900" dirty="0"/>
          </a:p>
        </p:txBody>
      </p:sp>
    </p:spTree>
    <p:extLst>
      <p:ext uri="{BB962C8B-B14F-4D97-AF65-F5344CB8AC3E}">
        <p14:creationId xmlns:p14="http://schemas.microsoft.com/office/powerpoint/2010/main" val="72561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FRAMEWORK</a:t>
            </a:r>
            <a:endParaRPr lang="en-US" sz="1200" dirty="0"/>
          </a:p>
        </p:txBody>
      </p:sp>
      <p:sp>
        <p:nvSpPr>
          <p:cNvPr id="5" name="Text 1"/>
          <p:cNvSpPr/>
          <p:nvPr/>
        </p:nvSpPr>
        <p:spPr>
          <a:xfrm>
            <a:off x="670255"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Sentencing Discretion: What Courts Can (and Can't) Do</a:t>
            </a:r>
            <a:endParaRPr lang="en-US" sz="2700" dirty="0"/>
          </a:p>
        </p:txBody>
      </p:sp>
      <p:sp>
        <p:nvSpPr>
          <p:cNvPr id="6" name="Text 2"/>
          <p:cNvSpPr/>
          <p:nvPr/>
        </p:nvSpPr>
        <p:spPr>
          <a:xfrm>
            <a:off x="4685210" y="2090056"/>
            <a:ext cx="6836229" cy="3899263"/>
          </a:xfrm>
          <a:prstGeom prst="rect">
            <a:avLst/>
          </a:prstGeom>
          <a:noFill/>
          <a:ln/>
        </p:spPr>
        <p:txBody>
          <a:bodyPr wrap="square" lIns="0" tIns="0" rIns="0" bIns="0" rtlCol="0" anchor="t"/>
          <a:lstStyle/>
          <a:p>
            <a:pPr marL="228600" indent="-228600">
              <a:spcAft>
                <a:spcPts val="1700"/>
              </a:spcAft>
              <a:buSzPct val="100000"/>
              <a:buChar char="•"/>
            </a:pPr>
            <a:r>
              <a:rPr lang="en-US" sz="1600" b="1" dirty="0">
                <a:solidFill>
                  <a:srgbClr val="1B2A4A"/>
                </a:solidFill>
                <a:latin typeface="Calibri" pitchFamily="34" charset="0"/>
                <a:ea typeface="Calibri" pitchFamily="34" charset="-122"/>
                <a:cs typeface="Calibri" pitchFamily="34" charset="-120"/>
              </a:rPr>
              <a:t>Can:  </a:t>
            </a:r>
            <a:r>
              <a:rPr lang="en-US" sz="1600" dirty="0">
                <a:solidFill>
                  <a:srgbClr val="26314A"/>
                </a:solidFill>
                <a:latin typeface="Calibri" pitchFamily="34" charset="0"/>
                <a:ea typeface="Calibri" pitchFamily="34" charset="-122"/>
                <a:cs typeface="Calibri" pitchFamily="34" charset="-120"/>
              </a:rPr>
              <a:t>order concurrent or partially concurrent terms with undischarged and anticipated state sentences.</a:t>
            </a:r>
            <a:endParaRPr lang="en-US" sz="1600" dirty="0"/>
          </a:p>
          <a:p>
            <a:pPr marL="228600" indent="-228600">
              <a:spcAft>
                <a:spcPts val="1700"/>
              </a:spcAft>
              <a:buSzPct val="100000"/>
              <a:buChar char="•"/>
            </a:pPr>
            <a:r>
              <a:rPr lang="en-US" sz="1600" b="1" dirty="0">
                <a:solidFill>
                  <a:srgbClr val="1B2A4A"/>
                </a:solidFill>
                <a:latin typeface="Calibri" pitchFamily="34" charset="0"/>
                <a:ea typeface="Calibri" pitchFamily="34" charset="-122"/>
                <a:cs typeface="Calibri" pitchFamily="34" charset="-120"/>
              </a:rPr>
              <a:t>Cannot:</a:t>
            </a:r>
            <a:r>
              <a:rPr lang="en-US" sz="1600" dirty="0">
                <a:solidFill>
                  <a:srgbClr val="26314A"/>
                </a:solidFill>
                <a:latin typeface="Calibri" pitchFamily="34" charset="0"/>
                <a:ea typeface="Calibri" pitchFamily="34" charset="-122"/>
                <a:cs typeface="Calibri" pitchFamily="34" charset="-120"/>
              </a:rPr>
              <a:t> order concurrent or partially concurrent terms with </a:t>
            </a:r>
            <a:r>
              <a:rPr lang="en-US" sz="1600" i="1" dirty="0">
                <a:solidFill>
                  <a:srgbClr val="26314A"/>
                </a:solidFill>
                <a:latin typeface="Calibri" pitchFamily="34" charset="0"/>
                <a:ea typeface="Calibri" pitchFamily="34" charset="-122"/>
                <a:cs typeface="Calibri" pitchFamily="34" charset="-120"/>
              </a:rPr>
              <a:t>discharged </a:t>
            </a:r>
            <a:r>
              <a:rPr lang="en-US" sz="1600" dirty="0">
                <a:solidFill>
                  <a:srgbClr val="26314A"/>
                </a:solidFill>
                <a:latin typeface="Calibri" pitchFamily="34" charset="0"/>
                <a:ea typeface="Calibri" pitchFamily="34" charset="-122"/>
                <a:cs typeface="Calibri" pitchFamily="34" charset="-120"/>
              </a:rPr>
              <a:t>state sentences.</a:t>
            </a:r>
            <a:endParaRPr lang="en-US" sz="1600" dirty="0"/>
          </a:p>
          <a:p>
            <a:pPr marL="228600" indent="-228600">
              <a:spcAft>
                <a:spcPts val="1700"/>
              </a:spcAft>
              <a:buSzPct val="100000"/>
              <a:buChar char="•"/>
            </a:pPr>
            <a:r>
              <a:rPr lang="en-US" sz="1600" b="1" dirty="0">
                <a:solidFill>
                  <a:srgbClr val="1B2A4A"/>
                </a:solidFill>
                <a:latin typeface="Calibri" pitchFamily="34" charset="0"/>
                <a:ea typeface="Calibri" pitchFamily="34" charset="-122"/>
                <a:cs typeface="Calibri" pitchFamily="34" charset="-120"/>
              </a:rPr>
              <a:t>Can:  </a:t>
            </a:r>
            <a:r>
              <a:rPr lang="en-US" sz="1600" dirty="0">
                <a:solidFill>
                  <a:srgbClr val="26314A"/>
                </a:solidFill>
                <a:latin typeface="Calibri" pitchFamily="34" charset="0"/>
                <a:ea typeface="Calibri" pitchFamily="34" charset="-122"/>
                <a:cs typeface="Calibri" pitchFamily="34" charset="-120"/>
              </a:rPr>
              <a:t>consider time already spent in state custody, and the aggregate effect of multiple sentences, in crafting the sentence.</a:t>
            </a:r>
            <a:endParaRPr lang="en-US" sz="1600" dirty="0"/>
          </a:p>
          <a:p>
            <a:pPr marL="228600" indent="-228600">
              <a:spcAft>
                <a:spcPts val="1700"/>
              </a:spcAft>
              <a:buSzPct val="100000"/>
              <a:buChar char="•"/>
            </a:pPr>
            <a:r>
              <a:rPr lang="en-US" sz="1600" b="1" dirty="0">
                <a:solidFill>
                  <a:srgbClr val="1B2A4A"/>
                </a:solidFill>
                <a:latin typeface="Calibri" pitchFamily="34" charset="0"/>
                <a:ea typeface="Calibri" pitchFamily="34" charset="-122"/>
                <a:cs typeface="Calibri" pitchFamily="34" charset="-120"/>
              </a:rPr>
              <a:t>Cannot:  </a:t>
            </a:r>
            <a:r>
              <a:rPr lang="en-US" sz="1600" dirty="0">
                <a:solidFill>
                  <a:srgbClr val="26314A"/>
                </a:solidFill>
                <a:latin typeface="Calibri" pitchFamily="34" charset="0"/>
                <a:ea typeface="Calibri" pitchFamily="34" charset="-122"/>
                <a:cs typeface="Calibri" pitchFamily="34" charset="-120"/>
              </a:rPr>
              <a:t>award credit or backdate the commencement of a sentence.</a:t>
            </a:r>
            <a:endParaRPr lang="en-US" sz="1600" dirty="0"/>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10</a:t>
            </a:r>
            <a:endParaRPr lang="en-US" sz="900" dirty="0"/>
          </a:p>
        </p:txBody>
      </p:sp>
      <p:pic>
        <p:nvPicPr>
          <p:cNvPr id="10" name="Graphic 9" descr="Judge female with solid fill">
            <a:extLst>
              <a:ext uri="{FF2B5EF4-FFF2-40B4-BE49-F238E27FC236}">
                <a16:creationId xmlns:a16="http://schemas.microsoft.com/office/drawing/2014/main" id="{DA22DBC0-4ACB-4AA6-343C-50CE045FAC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07008" y="2090056"/>
            <a:ext cx="3065417" cy="30654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BOP</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Safe assumptions</a:t>
            </a:r>
            <a:endParaRPr lang="en-US" sz="2700" dirty="0"/>
          </a:p>
        </p:txBody>
      </p:sp>
      <p:sp>
        <p:nvSpPr>
          <p:cNvPr id="6" name="Text 2"/>
          <p:cNvSpPr/>
          <p:nvPr/>
        </p:nvSpPr>
        <p:spPr>
          <a:xfrm>
            <a:off x="640080" y="1965960"/>
            <a:ext cx="10881360" cy="4023360"/>
          </a:xfrm>
          <a:prstGeom prst="rect">
            <a:avLst/>
          </a:prstGeom>
          <a:noFill/>
          <a:ln/>
        </p:spPr>
        <p:txBody>
          <a:bodyPr wrap="square" lIns="0" tIns="0" rIns="0" bIns="0" rtlCol="0" anchor="t"/>
          <a:lstStyle/>
          <a:p>
            <a:pPr marL="342900" indent="-342900">
              <a:spcAft>
                <a:spcPts val="1600"/>
              </a:spcAft>
              <a:buSzPct val="100000"/>
              <a:buFont typeface="+mj-lt"/>
              <a:buAutoNum type="arabicPeriod"/>
            </a:pPr>
            <a:r>
              <a:rPr lang="en-US" sz="1550" b="1" dirty="0">
                <a:solidFill>
                  <a:srgbClr val="26314A"/>
                </a:solidFill>
                <a:latin typeface="Calibri" pitchFamily="34" charset="0"/>
                <a:ea typeface="Calibri" pitchFamily="34" charset="-122"/>
                <a:cs typeface="Calibri" pitchFamily="34" charset="-120"/>
              </a:rPr>
              <a:t>If your client was </a:t>
            </a:r>
            <a:r>
              <a:rPr lang="en-US" sz="1550" b="1" dirty="0" err="1">
                <a:solidFill>
                  <a:srgbClr val="26314A"/>
                </a:solidFill>
                <a:latin typeface="Calibri" pitchFamily="34" charset="0"/>
                <a:ea typeface="Calibri" pitchFamily="34" charset="-122"/>
                <a:cs typeface="Calibri" pitchFamily="34" charset="-120"/>
              </a:rPr>
              <a:t>writed</a:t>
            </a:r>
            <a:r>
              <a:rPr lang="en-US" sz="1550" b="1" dirty="0">
                <a:solidFill>
                  <a:srgbClr val="26314A"/>
                </a:solidFill>
                <a:latin typeface="Calibri" pitchFamily="34" charset="0"/>
                <a:ea typeface="Calibri" pitchFamily="34" charset="-122"/>
                <a:cs typeface="Calibri" pitchFamily="34" charset="-120"/>
              </a:rPr>
              <a:t> over, assume BOP will compute on the assumption that the state held primary custody. </a:t>
            </a:r>
            <a:r>
              <a:rPr lang="en-US" sz="1550" dirty="0">
                <a:solidFill>
                  <a:srgbClr val="26314A"/>
                </a:solidFill>
                <a:latin typeface="Calibri" pitchFamily="34" charset="0"/>
                <a:ea typeface="Calibri" pitchFamily="34" charset="-122"/>
                <a:cs typeface="Calibri" pitchFamily="34" charset="-120"/>
              </a:rPr>
              <a:t>It is on you to determine relinquishment if it happened and make sure the file correctly reflects it.</a:t>
            </a:r>
          </a:p>
          <a:p>
            <a:pPr marL="342900" indent="-342900">
              <a:spcAft>
                <a:spcPts val="1600"/>
              </a:spcAft>
              <a:buSzPct val="100000"/>
              <a:buFont typeface="+mj-lt"/>
              <a:buAutoNum type="arabicPeriod"/>
            </a:pPr>
            <a:r>
              <a:rPr lang="en-US" sz="1550" b="1" dirty="0">
                <a:solidFill>
                  <a:srgbClr val="26314A"/>
                </a:solidFill>
                <a:latin typeface="Calibri" pitchFamily="34" charset="0"/>
                <a:ea typeface="Calibri" pitchFamily="34" charset="-122"/>
                <a:cs typeface="Calibri" pitchFamily="34" charset="-120"/>
              </a:rPr>
              <a:t>If a state court judgment credited time to a state sentence, that time is not available for service of federal sentence.</a:t>
            </a:r>
            <a:r>
              <a:rPr lang="en-US" sz="1550" dirty="0">
                <a:solidFill>
                  <a:srgbClr val="26314A"/>
                </a:solidFill>
                <a:latin typeface="Calibri" pitchFamily="34" charset="0"/>
                <a:ea typeface="Calibri" pitchFamily="34" charset="-122"/>
                <a:cs typeface="Calibri" pitchFamily="34" charset="-120"/>
              </a:rPr>
              <a:t> Right or wrong, computation will see that time and not credit it against your federal judgment.</a:t>
            </a:r>
          </a:p>
          <a:p>
            <a:pPr marL="342900" indent="-342900">
              <a:spcAft>
                <a:spcPts val="1600"/>
              </a:spcAft>
              <a:buSzPct val="100000"/>
              <a:buFont typeface="+mj-lt"/>
              <a:buAutoNum type="arabicPeriod"/>
            </a:pPr>
            <a:r>
              <a:rPr lang="en-US" sz="1550" b="1" dirty="0">
                <a:solidFill>
                  <a:srgbClr val="26314A"/>
                </a:solidFill>
                <a:latin typeface="Calibri" pitchFamily="34" charset="0"/>
                <a:ea typeface="Calibri" pitchFamily="34" charset="-122"/>
                <a:cs typeface="Calibri" pitchFamily="34" charset="-120"/>
              </a:rPr>
              <a:t>The imprisonment number on the face of the judgment, if coupled with adjustment language, may mean something different to BOP. </a:t>
            </a:r>
            <a:r>
              <a:rPr lang="en-US" sz="1550" dirty="0">
                <a:solidFill>
                  <a:srgbClr val="26314A"/>
                </a:solidFill>
                <a:latin typeface="Calibri" pitchFamily="34" charset="0"/>
                <a:ea typeface="Calibri" pitchFamily="34" charset="-122"/>
                <a:cs typeface="Calibri" pitchFamily="34" charset="-120"/>
              </a:rPr>
              <a:t>The BOP is not looking to do your client any favors, that is not their role. They will interpret the judgment as they see fit. I have seen BOP use a different number from what appears on the face of the judgment twice, both to the detriment of the client.</a:t>
            </a:r>
          </a:p>
          <a:p>
            <a:pPr marL="342900" indent="-342900">
              <a:spcAft>
                <a:spcPts val="1600"/>
              </a:spcAft>
              <a:buSzPct val="100000"/>
              <a:buFont typeface="+mj-lt"/>
              <a:buAutoNum type="arabicPeriod"/>
            </a:pPr>
            <a:r>
              <a:rPr lang="en-US" sz="1550" b="1" dirty="0">
                <a:solidFill>
                  <a:srgbClr val="26314A"/>
                </a:solidFill>
                <a:latin typeface="Calibri" pitchFamily="34" charset="0"/>
                <a:ea typeface="Calibri" pitchFamily="34" charset="-122"/>
                <a:cs typeface="Calibri" pitchFamily="34" charset="-120"/>
              </a:rPr>
              <a:t>The no double-credit rule will be followed in all instances. </a:t>
            </a:r>
            <a:r>
              <a:rPr lang="en-US" sz="1550" dirty="0">
                <a:solidFill>
                  <a:srgbClr val="26314A"/>
                </a:solidFill>
                <a:latin typeface="Calibri" pitchFamily="34" charset="0"/>
                <a:ea typeface="Calibri" pitchFamily="34" charset="-122"/>
                <a:cs typeface="Calibri" pitchFamily="34" charset="-120"/>
              </a:rPr>
              <a:t>But if all else fails, I wanted to point out two exceptions that you can point out to the BOP in a last-ditch effort to get some time back for your client.</a:t>
            </a:r>
            <a:endParaRPr lang="en-US" sz="1550" b="1" dirty="0"/>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9</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13" name="Shape 9"/>
          <p:cNvSpPr/>
          <p:nvPr/>
        </p:nvSpPr>
        <p:spPr>
          <a:xfrm>
            <a:off x="640080" y="4306824"/>
            <a:ext cx="274320" cy="274320"/>
          </a:xfrm>
          <a:prstGeom prst="roundRect">
            <a:avLst>
              <a:gd name="adj" fmla="val 16667"/>
            </a:avLst>
          </a:prstGeom>
          <a:solidFill>
            <a:srgbClr val="1B2A4A"/>
          </a:solidFill>
          <a:ln/>
        </p:spPr>
        <p:txBody>
          <a:bodyPr/>
          <a:lstStyle/>
          <a:p>
            <a:endParaRPr lang="en-US"/>
          </a:p>
        </p:txBody>
      </p:sp>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BOP</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Willis Credit</a:t>
            </a:r>
            <a:endParaRPr lang="en-US" sz="2700" dirty="0"/>
          </a:p>
        </p:txBody>
      </p:sp>
      <p:sp>
        <p:nvSpPr>
          <p:cNvPr id="6" name="Text 2"/>
          <p:cNvSpPr/>
          <p:nvPr/>
        </p:nvSpPr>
        <p:spPr>
          <a:xfrm>
            <a:off x="640080" y="1920240"/>
            <a:ext cx="10881360" cy="777240"/>
          </a:xfrm>
          <a:prstGeom prst="rect">
            <a:avLst/>
          </a:prstGeom>
          <a:noFill/>
          <a:ln/>
        </p:spPr>
        <p:txBody>
          <a:bodyPr wrap="square" lIns="0" tIns="0" rIns="0" bIns="0" rtlCol="0" anchor="t"/>
          <a:lstStyle/>
          <a:p>
            <a:pPr marL="0" indent="0">
              <a:lnSpc>
                <a:spcPct val="115000"/>
              </a:lnSpc>
              <a:buNone/>
            </a:pPr>
            <a:r>
              <a:rPr lang="en-US" sz="1350" b="1" dirty="0">
                <a:solidFill>
                  <a:srgbClr val="1B2A4A"/>
                </a:solidFill>
                <a:latin typeface="Calibri" pitchFamily="34" charset="0"/>
                <a:ea typeface="Calibri" pitchFamily="34" charset="-122"/>
                <a:cs typeface="Calibri" pitchFamily="34" charset="-120"/>
              </a:rPr>
              <a:t>Willis v. United States, 449 F.2d 923 (5th Cir. 1971)  </a:t>
            </a:r>
            <a:r>
              <a:rPr lang="en-US" sz="1350" dirty="0">
                <a:solidFill>
                  <a:srgbClr val="26314A"/>
                </a:solidFill>
                <a:latin typeface="Calibri" pitchFamily="34" charset="0"/>
                <a:ea typeface="Calibri" pitchFamily="34" charset="-122"/>
                <a:cs typeface="Calibri" pitchFamily="34" charset="-120"/>
              </a:rPr>
              <a:t>— BOP describes Willis credit as an "effectual benefit" exception to § 3585(b)'s no-dual-credit rule, awarding credit for qualified state prior-custody time. See BOP PS 5880.28, pp. 1-21 to 1-24A.</a:t>
            </a:r>
            <a:endParaRPr lang="en-US" sz="1350" dirty="0"/>
          </a:p>
        </p:txBody>
      </p:sp>
      <p:sp>
        <p:nvSpPr>
          <p:cNvPr id="7" name="Shape 3"/>
          <p:cNvSpPr/>
          <p:nvPr/>
        </p:nvSpPr>
        <p:spPr>
          <a:xfrm>
            <a:off x="640080" y="2880360"/>
            <a:ext cx="274320" cy="274320"/>
          </a:xfrm>
          <a:prstGeom prst="roundRect">
            <a:avLst>
              <a:gd name="adj" fmla="val 16667"/>
            </a:avLst>
          </a:prstGeom>
          <a:solidFill>
            <a:srgbClr val="1B2A4A"/>
          </a:solidFill>
          <a:ln/>
        </p:spPr>
        <p:txBody>
          <a:bodyPr/>
          <a:lstStyle/>
          <a:p>
            <a:endParaRPr lang="en-US"/>
          </a:p>
        </p:txBody>
      </p:sp>
      <p:sp>
        <p:nvSpPr>
          <p:cNvPr id="8" name="Text 4"/>
          <p:cNvSpPr/>
          <p:nvPr/>
        </p:nvSpPr>
        <p:spPr>
          <a:xfrm>
            <a:off x="640080" y="2880360"/>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9" name="Text 5"/>
          <p:cNvSpPr/>
          <p:nvPr/>
        </p:nvSpPr>
        <p:spPr>
          <a:xfrm>
            <a:off x="1097280" y="2816352"/>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Concurrent sentences: are the federal and state sentences ordered to run concurrently?</a:t>
            </a:r>
            <a:endParaRPr lang="en-US" sz="1350" dirty="0"/>
          </a:p>
        </p:txBody>
      </p:sp>
      <p:sp>
        <p:nvSpPr>
          <p:cNvPr id="10" name="Shape 6"/>
          <p:cNvSpPr/>
          <p:nvPr/>
        </p:nvSpPr>
        <p:spPr>
          <a:xfrm>
            <a:off x="640080" y="3593592"/>
            <a:ext cx="274320" cy="274320"/>
          </a:xfrm>
          <a:prstGeom prst="roundRect">
            <a:avLst>
              <a:gd name="adj" fmla="val 16667"/>
            </a:avLst>
          </a:prstGeom>
          <a:solidFill>
            <a:srgbClr val="1B2A4A"/>
          </a:solidFill>
          <a:ln/>
        </p:spPr>
        <p:txBody>
          <a:bodyPr/>
          <a:lstStyle/>
          <a:p>
            <a:endParaRPr lang="en-US"/>
          </a:p>
        </p:txBody>
      </p:sp>
      <p:sp>
        <p:nvSpPr>
          <p:cNvPr id="11" name="Text 7"/>
          <p:cNvSpPr/>
          <p:nvPr/>
        </p:nvSpPr>
        <p:spPr>
          <a:xfrm>
            <a:off x="640080" y="3593592"/>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8"/>
          <p:cNvSpPr/>
          <p:nvPr/>
        </p:nvSpPr>
        <p:spPr>
          <a:xfrm>
            <a:off x="1097280" y="3529584"/>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Federal offense date: did the non-federal presentence custody begin on or after the federal offense date?</a:t>
            </a:r>
            <a:endParaRPr lang="en-US" sz="1350" dirty="0"/>
          </a:p>
        </p:txBody>
      </p:sp>
      <p:sp>
        <p:nvSpPr>
          <p:cNvPr id="14" name="Text 10"/>
          <p:cNvSpPr/>
          <p:nvPr/>
        </p:nvSpPr>
        <p:spPr>
          <a:xfrm>
            <a:off x="640080" y="4306824"/>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1"/>
          <p:cNvSpPr/>
          <p:nvPr/>
        </p:nvSpPr>
        <p:spPr>
          <a:xfrm>
            <a:off x="1097280" y="4242816"/>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Timing of custody: does the custody period occur before the start of the first sentence?</a:t>
            </a:r>
            <a:endParaRPr lang="en-US" sz="1350" dirty="0"/>
          </a:p>
        </p:txBody>
      </p:sp>
      <p:sp>
        <p:nvSpPr>
          <p:cNvPr id="16" name="Shape 12"/>
          <p:cNvSpPr/>
          <p:nvPr/>
        </p:nvSpPr>
        <p:spPr>
          <a:xfrm>
            <a:off x="640080" y="5020056"/>
            <a:ext cx="274320" cy="274320"/>
          </a:xfrm>
          <a:prstGeom prst="roundRect">
            <a:avLst>
              <a:gd name="adj" fmla="val 16667"/>
            </a:avLst>
          </a:prstGeom>
          <a:solidFill>
            <a:srgbClr val="1B2A4A"/>
          </a:solidFill>
          <a:ln/>
        </p:spPr>
        <p:txBody>
          <a:bodyPr/>
          <a:lstStyle/>
          <a:p>
            <a:endParaRPr lang="en-US"/>
          </a:p>
        </p:txBody>
      </p:sp>
      <p:sp>
        <p:nvSpPr>
          <p:cNvPr id="17" name="Text 13"/>
          <p:cNvSpPr/>
          <p:nvPr/>
        </p:nvSpPr>
        <p:spPr>
          <a:xfrm>
            <a:off x="640080" y="5020056"/>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8" name="Text 14"/>
          <p:cNvSpPr/>
          <p:nvPr/>
        </p:nvSpPr>
        <p:spPr>
          <a:xfrm>
            <a:off x="1097280" y="4956048"/>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Raw full-term dates: is the state raw EFT equal to or less than the federal raw EFT?</a:t>
            </a:r>
            <a:endParaRPr lang="en-US" sz="1350" dirty="0"/>
          </a:p>
        </p:txBody>
      </p:sp>
      <p:sp>
        <p:nvSpPr>
          <p:cNvPr id="19" name="Shape 15"/>
          <p:cNvSpPr/>
          <p:nvPr/>
        </p:nvSpPr>
        <p:spPr>
          <a:xfrm>
            <a:off x="640080" y="5733288"/>
            <a:ext cx="274320" cy="274320"/>
          </a:xfrm>
          <a:prstGeom prst="roundRect">
            <a:avLst>
              <a:gd name="adj" fmla="val 16667"/>
            </a:avLst>
          </a:prstGeom>
          <a:solidFill>
            <a:srgbClr val="1B2A4A"/>
          </a:solidFill>
          <a:ln/>
        </p:spPr>
        <p:txBody>
          <a:bodyPr/>
          <a:lstStyle/>
          <a:p>
            <a:endParaRPr lang="en-US"/>
          </a:p>
        </p:txBody>
      </p:sp>
      <p:sp>
        <p:nvSpPr>
          <p:cNvPr id="20" name="Text 16"/>
          <p:cNvSpPr/>
          <p:nvPr/>
        </p:nvSpPr>
        <p:spPr>
          <a:xfrm>
            <a:off x="640080" y="5733288"/>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1" name="Text 17"/>
          <p:cNvSpPr/>
          <p:nvPr/>
        </p:nvSpPr>
        <p:spPr>
          <a:xfrm>
            <a:off x="1097280" y="5669280"/>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No double credit: has the time not already been credited toward the state sentence, except as the Willis rule allows?</a:t>
            </a:r>
            <a:endParaRPr lang="en-US" sz="1350" dirty="0"/>
          </a:p>
        </p:txBody>
      </p:sp>
      <p:sp>
        <p:nvSpPr>
          <p:cNvPr id="22" name="Text 18"/>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23" name="Text 19"/>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12</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animBg="1"/>
      <p:bldP spid="7" grpId="0" animBg="1"/>
      <p:bldP spid="9" grpId="0" animBg="1"/>
      <p:bldP spid="10" grpId="0" animBg="1"/>
      <p:bldP spid="12" grpId="0" animBg="1"/>
      <p:bldP spid="14" grpId="0" animBg="1"/>
      <p:bldP spid="15" grpId="0" animBg="1"/>
      <p:bldP spid="16" grpId="0" animBg="1"/>
      <p:bldP spid="18" grpId="0" animBg="1"/>
      <p:bldP spid="19" grpId="0" animBg="1"/>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AF3D66-B990-406F-CAF9-06D3819A9996}"/>
              </a:ext>
            </a:extLst>
          </p:cNvPr>
          <p:cNvPicPr>
            <a:picLocks noChangeAspect="1"/>
          </p:cNvPicPr>
          <p:nvPr/>
        </p:nvPicPr>
        <p:blipFill>
          <a:blip r:embed="rId3"/>
          <a:stretch>
            <a:fillRect/>
          </a:stretch>
        </p:blipFill>
        <p:spPr>
          <a:xfrm>
            <a:off x="872752" y="913790"/>
            <a:ext cx="8352285" cy="4424563"/>
          </a:xfrm>
          <a:prstGeom prst="rect">
            <a:avLst/>
          </a:prstGeom>
        </p:spPr>
      </p:pic>
    </p:spTree>
    <p:extLst>
      <p:ext uri="{BB962C8B-B14F-4D97-AF65-F5344CB8AC3E}">
        <p14:creationId xmlns:p14="http://schemas.microsoft.com/office/powerpoint/2010/main" val="1877138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0DC122-5DE0-0B3B-7386-0B67138358D0}"/>
              </a:ext>
            </a:extLst>
          </p:cNvPr>
          <p:cNvPicPr>
            <a:picLocks noChangeAspect="1"/>
          </p:cNvPicPr>
          <p:nvPr/>
        </p:nvPicPr>
        <p:blipFill>
          <a:blip r:embed="rId3"/>
          <a:stretch>
            <a:fillRect/>
          </a:stretch>
        </p:blipFill>
        <p:spPr>
          <a:xfrm>
            <a:off x="1017498" y="827313"/>
            <a:ext cx="8147059" cy="4441373"/>
          </a:xfrm>
          <a:prstGeom prst="rect">
            <a:avLst/>
          </a:prstGeom>
        </p:spPr>
      </p:pic>
    </p:spTree>
    <p:extLst>
      <p:ext uri="{BB962C8B-B14F-4D97-AF65-F5344CB8AC3E}">
        <p14:creationId xmlns:p14="http://schemas.microsoft.com/office/powerpoint/2010/main" val="3782711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38B38E-7949-BBE5-5DD1-169132A2EF20}"/>
              </a:ext>
            </a:extLst>
          </p:cNvPr>
          <p:cNvPicPr>
            <a:picLocks noChangeAspect="1"/>
          </p:cNvPicPr>
          <p:nvPr/>
        </p:nvPicPr>
        <p:blipFill>
          <a:blip r:embed="rId3"/>
          <a:stretch>
            <a:fillRect/>
          </a:stretch>
        </p:blipFill>
        <p:spPr>
          <a:xfrm>
            <a:off x="766354" y="983021"/>
            <a:ext cx="8704357" cy="5219517"/>
          </a:xfrm>
          <a:prstGeom prst="rect">
            <a:avLst/>
          </a:prstGeom>
        </p:spPr>
      </p:pic>
    </p:spTree>
    <p:extLst>
      <p:ext uri="{BB962C8B-B14F-4D97-AF65-F5344CB8AC3E}">
        <p14:creationId xmlns:p14="http://schemas.microsoft.com/office/powerpoint/2010/main" val="1400437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18B5B3-3B1D-B22D-45A2-93A13D662D9F}"/>
              </a:ext>
            </a:extLst>
          </p:cNvPr>
          <p:cNvPicPr>
            <a:picLocks noChangeAspect="1"/>
          </p:cNvPicPr>
          <p:nvPr/>
        </p:nvPicPr>
        <p:blipFill>
          <a:blip r:embed="rId3"/>
          <a:stretch>
            <a:fillRect/>
          </a:stretch>
        </p:blipFill>
        <p:spPr>
          <a:xfrm>
            <a:off x="971708" y="949234"/>
            <a:ext cx="8182513" cy="4704945"/>
          </a:xfrm>
          <a:prstGeom prst="rect">
            <a:avLst/>
          </a:prstGeom>
        </p:spPr>
      </p:pic>
    </p:spTree>
    <p:extLst>
      <p:ext uri="{BB962C8B-B14F-4D97-AF65-F5344CB8AC3E}">
        <p14:creationId xmlns:p14="http://schemas.microsoft.com/office/powerpoint/2010/main" val="1095768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THE BOP</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Kayfez Credit</a:t>
            </a:r>
            <a:endParaRPr lang="en-US" sz="2700" dirty="0"/>
          </a:p>
        </p:txBody>
      </p:sp>
      <p:sp>
        <p:nvSpPr>
          <p:cNvPr id="6" name="Text 2"/>
          <p:cNvSpPr/>
          <p:nvPr/>
        </p:nvSpPr>
        <p:spPr>
          <a:xfrm>
            <a:off x="640080" y="1920240"/>
            <a:ext cx="10881360" cy="777240"/>
          </a:xfrm>
          <a:prstGeom prst="rect">
            <a:avLst/>
          </a:prstGeom>
          <a:noFill/>
          <a:ln/>
        </p:spPr>
        <p:txBody>
          <a:bodyPr wrap="square" lIns="0" tIns="0" rIns="0" bIns="0" rtlCol="0" anchor="t"/>
          <a:lstStyle/>
          <a:p>
            <a:pPr marL="0" indent="0">
              <a:lnSpc>
                <a:spcPct val="115000"/>
              </a:lnSpc>
              <a:buNone/>
            </a:pPr>
            <a:r>
              <a:rPr lang="en-US" sz="1350" b="1" dirty="0">
                <a:solidFill>
                  <a:srgbClr val="1B2A4A"/>
                </a:solidFill>
                <a:latin typeface="Calibri" pitchFamily="34" charset="0"/>
                <a:ea typeface="Calibri" pitchFamily="34" charset="-122"/>
                <a:cs typeface="Calibri" pitchFamily="34" charset="-120"/>
              </a:rPr>
              <a:t>Kayfez v. Gasele, 993 F.2d 1288 (7th Cir. 1993)  </a:t>
            </a:r>
            <a:r>
              <a:rPr lang="en-US" sz="1350" dirty="0">
                <a:solidFill>
                  <a:srgbClr val="26314A"/>
                </a:solidFill>
                <a:latin typeface="Calibri" pitchFamily="34" charset="0"/>
                <a:ea typeface="Calibri" pitchFamily="34" charset="-122"/>
                <a:cs typeface="Calibri" pitchFamily="34" charset="-120"/>
              </a:rPr>
              <a:t>— credit applied toward the federal sentence so that the effective full-term dates "line up."</a:t>
            </a:r>
            <a:endParaRPr lang="en-US" sz="1350" dirty="0"/>
          </a:p>
        </p:txBody>
      </p:sp>
      <p:sp>
        <p:nvSpPr>
          <p:cNvPr id="7" name="Shape 3"/>
          <p:cNvSpPr/>
          <p:nvPr/>
        </p:nvSpPr>
        <p:spPr>
          <a:xfrm>
            <a:off x="640080" y="2880360"/>
            <a:ext cx="274320" cy="274320"/>
          </a:xfrm>
          <a:prstGeom prst="roundRect">
            <a:avLst>
              <a:gd name="adj" fmla="val 16667"/>
            </a:avLst>
          </a:prstGeom>
          <a:solidFill>
            <a:srgbClr val="1B2A4A"/>
          </a:solidFill>
          <a:ln/>
        </p:spPr>
        <p:txBody>
          <a:bodyPr/>
          <a:lstStyle/>
          <a:p>
            <a:endParaRPr lang="en-US"/>
          </a:p>
        </p:txBody>
      </p:sp>
      <p:sp>
        <p:nvSpPr>
          <p:cNvPr id="8" name="Text 4"/>
          <p:cNvSpPr/>
          <p:nvPr/>
        </p:nvSpPr>
        <p:spPr>
          <a:xfrm>
            <a:off x="640080" y="2880360"/>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9" name="Text 5"/>
          <p:cNvSpPr/>
          <p:nvPr/>
        </p:nvSpPr>
        <p:spPr>
          <a:xfrm>
            <a:off x="1097280" y="2816352"/>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Concurrent sentences: are the federal and state sentences ordered to run concurrently?</a:t>
            </a:r>
            <a:endParaRPr lang="en-US" sz="1350" dirty="0"/>
          </a:p>
        </p:txBody>
      </p:sp>
      <p:sp>
        <p:nvSpPr>
          <p:cNvPr id="10" name="Shape 6"/>
          <p:cNvSpPr/>
          <p:nvPr/>
        </p:nvSpPr>
        <p:spPr>
          <a:xfrm>
            <a:off x="640080" y="3593592"/>
            <a:ext cx="274320" cy="274320"/>
          </a:xfrm>
          <a:prstGeom prst="roundRect">
            <a:avLst>
              <a:gd name="adj" fmla="val 16667"/>
            </a:avLst>
          </a:prstGeom>
          <a:solidFill>
            <a:srgbClr val="1B2A4A"/>
          </a:solidFill>
          <a:ln/>
        </p:spPr>
        <p:txBody>
          <a:bodyPr/>
          <a:lstStyle/>
          <a:p>
            <a:endParaRPr lang="en-US"/>
          </a:p>
        </p:txBody>
      </p:sp>
      <p:sp>
        <p:nvSpPr>
          <p:cNvPr id="11" name="Text 7"/>
          <p:cNvSpPr/>
          <p:nvPr/>
        </p:nvSpPr>
        <p:spPr>
          <a:xfrm>
            <a:off x="640080" y="3593592"/>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8"/>
          <p:cNvSpPr/>
          <p:nvPr/>
        </p:nvSpPr>
        <p:spPr>
          <a:xfrm>
            <a:off x="1097280" y="3529584"/>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State EFT greater: is the initial state raw full-term date greater than the federal raw EFT?</a:t>
            </a:r>
            <a:endParaRPr lang="en-US" sz="1350" dirty="0"/>
          </a:p>
        </p:txBody>
      </p:sp>
      <p:sp>
        <p:nvSpPr>
          <p:cNvPr id="13" name="Shape 9"/>
          <p:cNvSpPr/>
          <p:nvPr/>
        </p:nvSpPr>
        <p:spPr>
          <a:xfrm>
            <a:off x="640080" y="4306824"/>
            <a:ext cx="274320" cy="274320"/>
          </a:xfrm>
          <a:prstGeom prst="roundRect">
            <a:avLst>
              <a:gd name="adj" fmla="val 16667"/>
            </a:avLst>
          </a:prstGeom>
          <a:solidFill>
            <a:srgbClr val="1B2A4A"/>
          </a:solidFill>
          <a:ln/>
        </p:spPr>
        <p:txBody>
          <a:bodyPr/>
          <a:lstStyle/>
          <a:p>
            <a:endParaRPr lang="en-US"/>
          </a:p>
        </p:txBody>
      </p:sp>
      <p:sp>
        <p:nvSpPr>
          <p:cNvPr id="14" name="Text 10"/>
          <p:cNvSpPr/>
          <p:nvPr/>
        </p:nvSpPr>
        <p:spPr>
          <a:xfrm>
            <a:off x="640080" y="4306824"/>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1"/>
          <p:cNvSpPr/>
          <p:nvPr/>
        </p:nvSpPr>
        <p:spPr>
          <a:xfrm>
            <a:off x="1097280" y="4242816"/>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Qualified time: can qualified non-federal presentence custody time be applied to the state sentence?</a:t>
            </a:r>
            <a:endParaRPr lang="en-US" sz="1350" dirty="0"/>
          </a:p>
        </p:txBody>
      </p:sp>
      <p:sp>
        <p:nvSpPr>
          <p:cNvPr id="16" name="Shape 12"/>
          <p:cNvSpPr/>
          <p:nvPr/>
        </p:nvSpPr>
        <p:spPr>
          <a:xfrm>
            <a:off x="640080" y="5020056"/>
            <a:ext cx="274320" cy="274320"/>
          </a:xfrm>
          <a:prstGeom prst="roundRect">
            <a:avLst>
              <a:gd name="adj" fmla="val 16667"/>
            </a:avLst>
          </a:prstGeom>
          <a:solidFill>
            <a:srgbClr val="1B2A4A"/>
          </a:solidFill>
          <a:ln/>
        </p:spPr>
        <p:txBody>
          <a:bodyPr/>
          <a:lstStyle/>
          <a:p>
            <a:endParaRPr lang="en-US"/>
          </a:p>
        </p:txBody>
      </p:sp>
      <p:sp>
        <p:nvSpPr>
          <p:cNvPr id="17" name="Text 13"/>
          <p:cNvSpPr/>
          <p:nvPr/>
        </p:nvSpPr>
        <p:spPr>
          <a:xfrm>
            <a:off x="640080" y="5020056"/>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8" name="Text 14"/>
          <p:cNvSpPr/>
          <p:nvPr/>
        </p:nvSpPr>
        <p:spPr>
          <a:xfrm>
            <a:off x="1097280" y="4956048"/>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Adjusted state EFT: does applying that time make the adjusted state EFT earlier than the federal raw EFT?</a:t>
            </a:r>
            <a:endParaRPr lang="en-US" sz="1350" dirty="0"/>
          </a:p>
        </p:txBody>
      </p:sp>
      <p:sp>
        <p:nvSpPr>
          <p:cNvPr id="19" name="Shape 15"/>
          <p:cNvSpPr/>
          <p:nvPr/>
        </p:nvSpPr>
        <p:spPr>
          <a:xfrm>
            <a:off x="640080" y="5733288"/>
            <a:ext cx="274320" cy="274320"/>
          </a:xfrm>
          <a:prstGeom prst="roundRect">
            <a:avLst>
              <a:gd name="adj" fmla="val 16667"/>
            </a:avLst>
          </a:prstGeom>
          <a:solidFill>
            <a:srgbClr val="1B2A4A"/>
          </a:solidFill>
          <a:ln/>
        </p:spPr>
        <p:txBody>
          <a:bodyPr/>
          <a:lstStyle/>
          <a:p>
            <a:endParaRPr lang="en-US"/>
          </a:p>
        </p:txBody>
      </p:sp>
      <p:sp>
        <p:nvSpPr>
          <p:cNvPr id="20" name="Text 16"/>
          <p:cNvSpPr/>
          <p:nvPr/>
        </p:nvSpPr>
        <p:spPr>
          <a:xfrm>
            <a:off x="640080" y="5733288"/>
            <a:ext cx="27432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1" name="Text 17"/>
          <p:cNvSpPr/>
          <p:nvPr/>
        </p:nvSpPr>
        <p:spPr>
          <a:xfrm>
            <a:off x="1097280" y="5669280"/>
            <a:ext cx="10332720" cy="548640"/>
          </a:xfrm>
          <a:prstGeom prst="rect">
            <a:avLst/>
          </a:prstGeom>
          <a:noFill/>
          <a:ln/>
        </p:spPr>
        <p:txBody>
          <a:bodyPr wrap="square" lIns="0" tIns="0" rIns="0" bIns="0" rtlCol="0" anchor="t"/>
          <a:lstStyle/>
          <a:p>
            <a:pPr marL="0" indent="0">
              <a:lnSpc>
                <a:spcPct val="110000"/>
              </a:lnSpc>
              <a:buNone/>
            </a:pPr>
            <a:r>
              <a:rPr lang="en-US" sz="1350" dirty="0">
                <a:solidFill>
                  <a:srgbClr val="26314A"/>
                </a:solidFill>
                <a:latin typeface="Calibri" pitchFamily="34" charset="0"/>
                <a:ea typeface="Calibri" pitchFamily="34" charset="-122"/>
                <a:cs typeface="Calibri" pitchFamily="34" charset="-120"/>
              </a:rPr>
              <a:t>Federal adjustment: can the federal raw EFT be reduced to match the earlier, adjusted state EFT?</a:t>
            </a:r>
            <a:endParaRPr lang="en-US" sz="1350" dirty="0"/>
          </a:p>
        </p:txBody>
      </p:sp>
      <p:sp>
        <p:nvSpPr>
          <p:cNvPr id="22" name="Text 18"/>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23" name="Text 19"/>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13</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P spid="15" grpId="0" animBg="1"/>
      <p:bldP spid="16" grpId="0" animBg="1"/>
      <p:bldP spid="17" grpId="0" animBg="1"/>
      <p:bldP spid="18" grpId="0" animBg="1"/>
      <p:bldP spid="19"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552838-C718-7B43-A403-D1A91F8119C0}"/>
              </a:ext>
            </a:extLst>
          </p:cNvPr>
          <p:cNvPicPr>
            <a:picLocks noChangeAspect="1"/>
          </p:cNvPicPr>
          <p:nvPr/>
        </p:nvPicPr>
        <p:blipFill>
          <a:blip r:embed="rId3"/>
          <a:stretch>
            <a:fillRect/>
          </a:stretch>
        </p:blipFill>
        <p:spPr>
          <a:xfrm>
            <a:off x="1542196" y="531843"/>
            <a:ext cx="8681422" cy="5794314"/>
          </a:xfrm>
          <a:prstGeom prst="rect">
            <a:avLst/>
          </a:prstGeom>
        </p:spPr>
      </p:pic>
    </p:spTree>
    <p:extLst>
      <p:ext uri="{BB962C8B-B14F-4D97-AF65-F5344CB8AC3E}">
        <p14:creationId xmlns:p14="http://schemas.microsoft.com/office/powerpoint/2010/main" val="1283797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C1BFF2-A9D1-8A07-3EDC-EE1CF1A12004}"/>
              </a:ext>
            </a:extLst>
          </p:cNvPr>
          <p:cNvPicPr>
            <a:picLocks noChangeAspect="1"/>
          </p:cNvPicPr>
          <p:nvPr/>
        </p:nvPicPr>
        <p:blipFill>
          <a:blip r:embed="rId3"/>
          <a:stretch>
            <a:fillRect/>
          </a:stretch>
        </p:blipFill>
        <p:spPr>
          <a:xfrm>
            <a:off x="2638936" y="764180"/>
            <a:ext cx="6914128" cy="5329640"/>
          </a:xfrm>
          <a:prstGeom prst="rect">
            <a:avLst/>
          </a:prstGeom>
        </p:spPr>
      </p:pic>
    </p:spTree>
    <p:extLst>
      <p:ext uri="{BB962C8B-B14F-4D97-AF65-F5344CB8AC3E}">
        <p14:creationId xmlns:p14="http://schemas.microsoft.com/office/powerpoint/2010/main" val="2526249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082B2C-B575-E5A8-8CC0-2C0D802CC90E}"/>
              </a:ext>
            </a:extLst>
          </p:cNvPr>
          <p:cNvPicPr>
            <a:picLocks noChangeAspect="1"/>
          </p:cNvPicPr>
          <p:nvPr/>
        </p:nvPicPr>
        <p:blipFill>
          <a:blip r:embed="rId3"/>
          <a:stretch>
            <a:fillRect/>
          </a:stretch>
        </p:blipFill>
        <p:spPr>
          <a:xfrm>
            <a:off x="2971800" y="398355"/>
            <a:ext cx="4845064" cy="5294161"/>
          </a:xfrm>
          <a:prstGeom prst="rect">
            <a:avLst/>
          </a:prstGeom>
        </p:spPr>
      </p:pic>
    </p:spTree>
    <p:extLst>
      <p:ext uri="{BB962C8B-B14F-4D97-AF65-F5344CB8AC3E}">
        <p14:creationId xmlns:p14="http://schemas.microsoft.com/office/powerpoint/2010/main" val="2864665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31A644-72A6-CCE5-1B1A-6D9F7EF58C18}"/>
              </a:ext>
            </a:extLst>
          </p:cNvPr>
          <p:cNvPicPr>
            <a:picLocks noChangeAspect="1"/>
          </p:cNvPicPr>
          <p:nvPr/>
        </p:nvPicPr>
        <p:blipFill>
          <a:blip r:embed="rId3"/>
          <a:stretch>
            <a:fillRect/>
          </a:stretch>
        </p:blipFill>
        <p:spPr>
          <a:xfrm>
            <a:off x="3303638" y="1059426"/>
            <a:ext cx="5584723" cy="4739148"/>
          </a:xfrm>
          <a:prstGeom prst="rect">
            <a:avLst/>
          </a:prstGeom>
        </p:spPr>
      </p:pic>
    </p:spTree>
    <p:extLst>
      <p:ext uri="{BB962C8B-B14F-4D97-AF65-F5344CB8AC3E}">
        <p14:creationId xmlns:p14="http://schemas.microsoft.com/office/powerpoint/2010/main" val="2571508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12" name="Image 0" descr="/home/claude/cle-deck/icons/puzzletile_navydark.png">
            <a:extLst>
              <a:ext uri="{FF2B5EF4-FFF2-40B4-BE49-F238E27FC236}">
                <a16:creationId xmlns:a16="http://schemas.microsoft.com/office/drawing/2014/main" id="{3BF2E533-3D04-0AD0-893E-7B5A3FF2F174}"/>
              </a:ext>
            </a:extLst>
          </p:cNvPr>
          <p:cNvPicPr>
            <a:picLocks noChangeAspect="1"/>
          </p:cNvPicPr>
          <p:nvPr/>
        </p:nvPicPr>
        <p:blipFill>
          <a:blip r:embed="rId3"/>
          <a:stretch>
            <a:fillRect/>
          </a:stretch>
        </p:blipFill>
        <p:spPr>
          <a:xfrm rot="21379882">
            <a:off x="4770870" y="2974486"/>
            <a:ext cx="3171663" cy="3171663"/>
          </a:xfrm>
          <a:prstGeom prst="rect">
            <a:avLst/>
          </a:prstGeom>
        </p:spPr>
      </p:pic>
      <p:pic>
        <p:nvPicPr>
          <p:cNvPr id="2" name="Image 0" descr="/home/claude/cle-deck/icons/puzzletile_navydark.png"/>
          <p:cNvPicPr>
            <a:picLocks noChangeAspect="1"/>
          </p:cNvPicPr>
          <p:nvPr/>
        </p:nvPicPr>
        <p:blipFill>
          <a:blip r:embed="rId3"/>
          <a:stretch>
            <a:fillRect/>
          </a:stretch>
        </p:blipFill>
        <p:spPr>
          <a:xfrm rot="900000">
            <a:off x="7875761" y="470018"/>
            <a:ext cx="3171663" cy="3171663"/>
          </a:xfrm>
          <a:prstGeom prst="rect">
            <a:avLst/>
          </a:prstGeom>
        </p:spPr>
      </p:pic>
      <p:pic>
        <p:nvPicPr>
          <p:cNvPr id="3" name="Image 1" descr="/home/claude/cle-deck/icons/puzzletile_navydark.png"/>
          <p:cNvPicPr>
            <a:picLocks noChangeAspect="1"/>
          </p:cNvPicPr>
          <p:nvPr/>
        </p:nvPicPr>
        <p:blipFill>
          <a:blip r:embed="rId3"/>
          <a:stretch>
            <a:fillRect/>
          </a:stretch>
        </p:blipFill>
        <p:spPr>
          <a:xfrm rot="-1200000">
            <a:off x="1148582" y="693093"/>
            <a:ext cx="3533831" cy="3533831"/>
          </a:xfrm>
          <a:prstGeom prst="rect">
            <a:avLst/>
          </a:prstGeom>
        </p:spPr>
      </p:pic>
      <p:sp>
        <p:nvSpPr>
          <p:cNvPr id="5" name="Text 1"/>
          <p:cNvSpPr/>
          <p:nvPr/>
        </p:nvSpPr>
        <p:spPr>
          <a:xfrm>
            <a:off x="822960" y="1874520"/>
            <a:ext cx="10058400" cy="1920240"/>
          </a:xfrm>
          <a:prstGeom prst="rect">
            <a:avLst/>
          </a:prstGeom>
          <a:noFill/>
          <a:ln/>
        </p:spPr>
        <p:txBody>
          <a:bodyPr wrap="square" lIns="0" tIns="0" rIns="0" bIns="0" rtlCol="0" anchor="ctr"/>
          <a:lstStyle/>
          <a:p>
            <a:pPr marL="0" indent="0" algn="ctr">
              <a:lnSpc>
                <a:spcPct val="105000"/>
              </a:lnSpc>
              <a:buNone/>
            </a:pPr>
            <a:r>
              <a:rPr lang="en-US" sz="4600" b="1" dirty="0">
                <a:solidFill>
                  <a:srgbClr val="FFFFFF"/>
                </a:solidFill>
                <a:latin typeface="Cambria" pitchFamily="34" charset="0"/>
                <a:ea typeface="Cambria" pitchFamily="34" charset="-122"/>
              </a:rPr>
              <a:t>Real Case Examples</a:t>
            </a:r>
            <a:endParaRPr lang="en-US" sz="4600" dirty="0"/>
          </a:p>
        </p:txBody>
      </p:sp>
      <p:sp>
        <p:nvSpPr>
          <p:cNvPr id="9" name="Shape 4"/>
          <p:cNvSpPr/>
          <p:nvPr/>
        </p:nvSpPr>
        <p:spPr>
          <a:xfrm>
            <a:off x="822960" y="5074920"/>
            <a:ext cx="54864" cy="54864"/>
          </a:xfrm>
          <a:prstGeom prst="ellipse">
            <a:avLst/>
          </a:prstGeom>
          <a:solidFill>
            <a:srgbClr val="C9A961"/>
          </a:solidFill>
          <a:ln/>
        </p:spPr>
        <p:txBody>
          <a:bodyPr/>
          <a:lstStyle/>
          <a:p>
            <a:endParaRPr lang="en-US"/>
          </a:p>
        </p:txBody>
      </p:sp>
    </p:spTree>
    <p:extLst>
      <p:ext uri="{BB962C8B-B14F-4D97-AF65-F5344CB8AC3E}">
        <p14:creationId xmlns:p14="http://schemas.microsoft.com/office/powerpoint/2010/main" val="2529534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71625F3-7C6E-B884-6F1A-1AD53696A77D}"/>
              </a:ext>
            </a:extLst>
          </p:cNvPr>
          <p:cNvPicPr>
            <a:picLocks noChangeAspect="1"/>
          </p:cNvPicPr>
          <p:nvPr/>
        </p:nvPicPr>
        <p:blipFill>
          <a:blip r:embed="rId3"/>
          <a:stretch>
            <a:fillRect/>
          </a:stretch>
        </p:blipFill>
        <p:spPr>
          <a:xfrm>
            <a:off x="275303" y="2411361"/>
            <a:ext cx="11641394" cy="2035277"/>
          </a:xfrm>
          <a:prstGeom prst="rect">
            <a:avLst/>
          </a:prstGeom>
        </p:spPr>
      </p:pic>
    </p:spTree>
    <p:extLst>
      <p:ext uri="{BB962C8B-B14F-4D97-AF65-F5344CB8AC3E}">
        <p14:creationId xmlns:p14="http://schemas.microsoft.com/office/powerpoint/2010/main" val="3717060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72C4EB-67C0-D365-F29A-19AD104C3E10}"/>
              </a:ext>
            </a:extLst>
          </p:cNvPr>
          <p:cNvPicPr>
            <a:picLocks noChangeAspect="1"/>
          </p:cNvPicPr>
          <p:nvPr/>
        </p:nvPicPr>
        <p:blipFill>
          <a:blip r:embed="rId3"/>
          <a:stretch>
            <a:fillRect/>
          </a:stretch>
        </p:blipFill>
        <p:spPr>
          <a:xfrm>
            <a:off x="1975862" y="2538288"/>
            <a:ext cx="8240275" cy="1781424"/>
          </a:xfrm>
          <a:prstGeom prst="rect">
            <a:avLst/>
          </a:prstGeom>
        </p:spPr>
      </p:pic>
    </p:spTree>
    <p:extLst>
      <p:ext uri="{BB962C8B-B14F-4D97-AF65-F5344CB8AC3E}">
        <p14:creationId xmlns:p14="http://schemas.microsoft.com/office/powerpoint/2010/main" val="1044675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C11F68-75A4-24B8-DDB0-AF28A7D35841}"/>
              </a:ext>
            </a:extLst>
          </p:cNvPr>
          <p:cNvPicPr>
            <a:picLocks noChangeAspect="1"/>
          </p:cNvPicPr>
          <p:nvPr/>
        </p:nvPicPr>
        <p:blipFill>
          <a:blip r:embed="rId3"/>
          <a:stretch>
            <a:fillRect/>
          </a:stretch>
        </p:blipFill>
        <p:spPr>
          <a:xfrm>
            <a:off x="1828800" y="2534264"/>
            <a:ext cx="8534400" cy="1789471"/>
          </a:xfrm>
          <a:prstGeom prst="rect">
            <a:avLst/>
          </a:prstGeom>
        </p:spPr>
      </p:pic>
    </p:spTree>
    <p:extLst>
      <p:ext uri="{BB962C8B-B14F-4D97-AF65-F5344CB8AC3E}">
        <p14:creationId xmlns:p14="http://schemas.microsoft.com/office/powerpoint/2010/main" val="4015200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AF8F8E-925B-ACDD-724F-793904BAD23A}"/>
              </a:ext>
            </a:extLst>
          </p:cNvPr>
          <p:cNvPicPr>
            <a:picLocks noChangeAspect="1"/>
          </p:cNvPicPr>
          <p:nvPr/>
        </p:nvPicPr>
        <p:blipFill>
          <a:blip r:embed="rId3"/>
          <a:stretch>
            <a:fillRect/>
          </a:stretch>
        </p:blipFill>
        <p:spPr>
          <a:xfrm>
            <a:off x="1789471" y="2509684"/>
            <a:ext cx="8613058" cy="1838632"/>
          </a:xfrm>
          <a:prstGeom prst="rect">
            <a:avLst/>
          </a:prstGeom>
        </p:spPr>
      </p:pic>
    </p:spTree>
    <p:extLst>
      <p:ext uri="{BB962C8B-B14F-4D97-AF65-F5344CB8AC3E}">
        <p14:creationId xmlns:p14="http://schemas.microsoft.com/office/powerpoint/2010/main" val="1953506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PRACTICE POINTERS</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Early in the Case</a:t>
            </a:r>
            <a:endParaRPr lang="en-US" sz="2700" dirty="0"/>
          </a:p>
        </p:txBody>
      </p:sp>
      <p:pic>
        <p:nvPicPr>
          <p:cNvPr id="7" name="Image 3" descr="/home/claude/cle-deck/icons/calendar_white.png"/>
          <p:cNvPicPr>
            <a:picLocks noChangeAspect="1"/>
          </p:cNvPicPr>
          <p:nvPr/>
        </p:nvPicPr>
        <p:blipFill>
          <a:blip r:embed="rId3"/>
          <a:stretch>
            <a:fillRect/>
          </a:stretch>
        </p:blipFill>
        <p:spPr>
          <a:xfrm>
            <a:off x="960120" y="1945287"/>
            <a:ext cx="237744" cy="237744"/>
          </a:xfrm>
          <a:prstGeom prst="rect">
            <a:avLst/>
          </a:prstGeom>
        </p:spPr>
      </p:pic>
      <p:sp>
        <p:nvSpPr>
          <p:cNvPr id="8" name="Text 2"/>
          <p:cNvSpPr/>
          <p:nvPr/>
        </p:nvSpPr>
        <p:spPr>
          <a:xfrm>
            <a:off x="1344168" y="1956816"/>
            <a:ext cx="10040112" cy="868680"/>
          </a:xfrm>
          <a:prstGeom prst="rect">
            <a:avLst/>
          </a:prstGeom>
          <a:noFill/>
          <a:ln/>
        </p:spPr>
        <p:txBody>
          <a:bodyPr wrap="square" lIns="0" tIns="0" rIns="0" bIns="0" rtlCol="0" anchor="t"/>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Build a custody timeline  </a:t>
            </a:r>
            <a:r>
              <a:rPr lang="en-US" sz="1400" dirty="0">
                <a:solidFill>
                  <a:srgbClr val="1B2A4A"/>
                </a:solidFill>
                <a:latin typeface="Calibri" pitchFamily="34" charset="0"/>
                <a:ea typeface="Calibri" pitchFamily="34" charset="-122"/>
                <a:cs typeface="Calibri" pitchFamily="34" charset="-120"/>
              </a:rPr>
              <a:t>Include arrest dates, bond dates, sentence dates, credit dates, and anticipated s</a:t>
            </a:r>
            <a:r>
              <a:rPr lang="en-US" sz="1400" dirty="0">
                <a:solidFill>
                  <a:srgbClr val="26314A"/>
                </a:solidFill>
                <a:latin typeface="Calibri" pitchFamily="34" charset="0"/>
                <a:ea typeface="Calibri" pitchFamily="34" charset="-122"/>
                <a:cs typeface="Calibri" pitchFamily="34" charset="-120"/>
              </a:rPr>
              <a:t>entence-expiration dates.</a:t>
            </a:r>
            <a:endParaRPr lang="en-US" sz="1400" dirty="0"/>
          </a:p>
        </p:txBody>
      </p:sp>
      <p:sp>
        <p:nvSpPr>
          <p:cNvPr id="11" name="Text 3"/>
          <p:cNvSpPr/>
          <p:nvPr/>
        </p:nvSpPr>
        <p:spPr>
          <a:xfrm>
            <a:off x="1344168" y="2835946"/>
            <a:ext cx="10040112" cy="868680"/>
          </a:xfrm>
          <a:prstGeom prst="rect">
            <a:avLst/>
          </a:prstGeom>
          <a:noFill/>
          <a:ln/>
        </p:spPr>
        <p:txBody>
          <a:bodyPr wrap="square" lIns="0" tIns="0" rIns="0" bIns="0" rtlCol="0" anchor="t"/>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Determine custodians  </a:t>
            </a:r>
            <a:r>
              <a:rPr lang="en-US" sz="1400" dirty="0">
                <a:solidFill>
                  <a:srgbClr val="26314A"/>
                </a:solidFill>
                <a:latin typeface="Calibri" pitchFamily="34" charset="0"/>
                <a:ea typeface="Calibri" pitchFamily="34" charset="-122"/>
                <a:cs typeface="Calibri" pitchFamily="34" charset="-120"/>
              </a:rPr>
              <a:t>Identify the primary and secondary custodian.</a:t>
            </a:r>
            <a:endParaRPr lang="en-US" sz="1400" dirty="0"/>
          </a:p>
        </p:txBody>
      </p:sp>
      <p:pic>
        <p:nvPicPr>
          <p:cNvPr id="13" name="Image 7" descr="/home/claude/cle-deck/icons/exchange_white.png"/>
          <p:cNvPicPr>
            <a:picLocks noChangeAspect="1"/>
          </p:cNvPicPr>
          <p:nvPr/>
        </p:nvPicPr>
        <p:blipFill>
          <a:blip r:embed="rId4"/>
          <a:stretch>
            <a:fillRect/>
          </a:stretch>
        </p:blipFill>
        <p:spPr>
          <a:xfrm>
            <a:off x="868680" y="3630168"/>
            <a:ext cx="237744" cy="237744"/>
          </a:xfrm>
          <a:prstGeom prst="rect">
            <a:avLst/>
          </a:prstGeom>
        </p:spPr>
      </p:pic>
      <p:sp>
        <p:nvSpPr>
          <p:cNvPr id="14" name="Text 4"/>
          <p:cNvSpPr/>
          <p:nvPr/>
        </p:nvSpPr>
        <p:spPr>
          <a:xfrm>
            <a:off x="1371600" y="3602736"/>
            <a:ext cx="7845552" cy="710184"/>
          </a:xfrm>
          <a:prstGeom prst="rect">
            <a:avLst/>
          </a:prstGeom>
          <a:noFill/>
          <a:ln/>
        </p:spPr>
        <p:txBody>
          <a:bodyPr wrap="square" lIns="0" tIns="0" rIns="0" bIns="0" rtlCol="0" anchor="t"/>
          <a:lstStyle/>
          <a:p>
            <a:pPr marL="0" indent="0">
              <a:lnSpc>
                <a:spcPct val="108000"/>
              </a:lnSpc>
              <a:buNone/>
            </a:pPr>
            <a:r>
              <a:rPr lang="en-US" sz="1400" b="1" dirty="0">
                <a:solidFill>
                  <a:srgbClr val="1B2A4A"/>
                </a:solidFill>
                <a:latin typeface="Calibri" pitchFamily="34" charset="0"/>
                <a:ea typeface="Calibri" pitchFamily="34" charset="-122"/>
                <a:cs typeface="Calibri" pitchFamily="34" charset="-120"/>
              </a:rPr>
              <a:t>Evaluate a custody swap  </a:t>
            </a:r>
            <a:r>
              <a:rPr lang="en-US" sz="1400" dirty="0">
                <a:solidFill>
                  <a:srgbClr val="26314A"/>
                </a:solidFill>
                <a:latin typeface="Calibri" pitchFamily="34" charset="0"/>
                <a:ea typeface="Calibri" pitchFamily="34" charset="-122"/>
                <a:cs typeface="Calibri" pitchFamily="34" charset="-120"/>
              </a:rPr>
              <a:t>The primary custodian's time is served first — this decides whether your client does that stretch in a federal or state facility.</a:t>
            </a:r>
            <a:endParaRPr lang="en-US" sz="1400" dirty="0"/>
          </a:p>
        </p:txBody>
      </p:sp>
      <p:sp>
        <p:nvSpPr>
          <p:cNvPr id="18" name="Text 6"/>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19" name="Text 7"/>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17</a:t>
            </a:r>
            <a:endParaRPr lang="en-US" sz="900" dirty="0"/>
          </a:p>
        </p:txBody>
      </p:sp>
      <p:pic>
        <p:nvPicPr>
          <p:cNvPr id="12" name="Graphic 11" descr="Court with solid fill">
            <a:extLst>
              <a:ext uri="{FF2B5EF4-FFF2-40B4-BE49-F238E27FC236}">
                <a16:creationId xmlns:a16="http://schemas.microsoft.com/office/drawing/2014/main" id="{90315F3E-04A2-C039-DCEE-CF7090BCA1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5107" y="2716203"/>
            <a:ext cx="422366" cy="422366"/>
          </a:xfrm>
          <a:prstGeom prst="rect">
            <a:avLst/>
          </a:prstGeom>
        </p:spPr>
      </p:pic>
      <p:pic>
        <p:nvPicPr>
          <p:cNvPr id="15" name="Image 1" descr="/home/claude/cle-deck/icons/clipboard_gold.png">
            <a:extLst>
              <a:ext uri="{FF2B5EF4-FFF2-40B4-BE49-F238E27FC236}">
                <a16:creationId xmlns:a16="http://schemas.microsoft.com/office/drawing/2014/main" id="{960A7757-94FE-DA1D-C2F5-C76D58992142}"/>
              </a:ext>
            </a:extLst>
          </p:cNvPr>
          <p:cNvPicPr>
            <a:picLocks noChangeAspect="1"/>
          </p:cNvPicPr>
          <p:nvPr/>
        </p:nvPicPr>
        <p:blipFill>
          <a:blip r:embed="rId7"/>
          <a:stretch>
            <a:fillRect/>
          </a:stretch>
        </p:blipFill>
        <p:spPr>
          <a:xfrm>
            <a:off x="923544" y="489204"/>
            <a:ext cx="283464" cy="2834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pic>
        <p:nvPicPr>
          <p:cNvPr id="3" name="Image 1" descr="/home/claude/cle-deck/icons/clipboard_gold.png"/>
          <p:cNvPicPr>
            <a:picLocks noChangeAspect="1"/>
          </p:cNvPicPr>
          <p:nvPr/>
        </p:nvPicPr>
        <p:blipFill>
          <a:blip r:embed="rId3"/>
          <a:stretch>
            <a:fillRect/>
          </a:stretch>
        </p:blipFill>
        <p:spPr>
          <a:xfrm>
            <a:off x="923544" y="489204"/>
            <a:ext cx="283464" cy="283464"/>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PRACTICE POINTERS</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Before Sentencing Materials Are Due</a:t>
            </a:r>
            <a:endParaRPr lang="en-US" sz="2700" dirty="0"/>
          </a:p>
        </p:txBody>
      </p:sp>
      <p:sp>
        <p:nvSpPr>
          <p:cNvPr id="6" name="Text 2"/>
          <p:cNvSpPr/>
          <p:nvPr/>
        </p:nvSpPr>
        <p:spPr>
          <a:xfrm>
            <a:off x="640080" y="1965960"/>
            <a:ext cx="10881360" cy="4023360"/>
          </a:xfrm>
          <a:prstGeom prst="rect">
            <a:avLst/>
          </a:prstGeom>
          <a:noFill/>
          <a:ln/>
        </p:spPr>
        <p:txBody>
          <a:bodyPr wrap="square" lIns="0" tIns="0" rIns="0" bIns="0" rtlCol="0" anchor="t"/>
          <a:lstStyle/>
          <a:p>
            <a:pPr marL="228600" indent="-228600">
              <a:spcAft>
                <a:spcPts val="1400"/>
              </a:spcAft>
              <a:buSzPct val="100000"/>
              <a:buChar char="•"/>
            </a:pPr>
            <a:r>
              <a:rPr lang="en-US" sz="1450" b="1" dirty="0">
                <a:solidFill>
                  <a:srgbClr val="1B2A4A"/>
                </a:solidFill>
                <a:latin typeface="Calibri" pitchFamily="34" charset="0"/>
                <a:ea typeface="Calibri" pitchFamily="34" charset="-122"/>
                <a:cs typeface="Calibri" pitchFamily="34" charset="-120"/>
              </a:rPr>
              <a:t>Check pending matters.  </a:t>
            </a:r>
            <a:r>
              <a:rPr lang="en-US" sz="1450" dirty="0">
                <a:solidFill>
                  <a:srgbClr val="26314A"/>
                </a:solidFill>
                <a:latin typeface="Calibri" pitchFamily="34" charset="0"/>
                <a:ea typeface="Calibri" pitchFamily="34" charset="-122"/>
                <a:cs typeface="Calibri" pitchFamily="34" charset="-120"/>
              </a:rPr>
              <a:t>Confirm the status of any pending cases or revocation proceedings — ask the client directly and check available dockets for relinquishment since you last did your custody determinations.</a:t>
            </a:r>
          </a:p>
          <a:p>
            <a:pPr marL="228600" indent="-228600">
              <a:spcAft>
                <a:spcPts val="1400"/>
              </a:spcAft>
              <a:buSzPct val="100000"/>
              <a:buFontTx/>
              <a:buChar char="•"/>
            </a:pPr>
            <a:r>
              <a:rPr lang="en-US" sz="1450" b="1" dirty="0">
                <a:solidFill>
                  <a:srgbClr val="1B2A4A"/>
                </a:solidFill>
                <a:latin typeface="Calibri" pitchFamily="34" charset="0"/>
                <a:ea typeface="Calibri" pitchFamily="34" charset="-122"/>
                <a:cs typeface="Calibri" pitchFamily="34" charset="-120"/>
              </a:rPr>
              <a:t>Reassess custody status</a:t>
            </a:r>
            <a:r>
              <a:rPr lang="en-US" sz="1450" b="1" dirty="0">
                <a:solidFill>
                  <a:srgbClr val="26314A"/>
                </a:solidFill>
                <a:latin typeface="Calibri" pitchFamily="34" charset="0"/>
                <a:ea typeface="Calibri" pitchFamily="34" charset="-122"/>
                <a:cs typeface="Calibri" pitchFamily="34" charset="-120"/>
              </a:rPr>
              <a:t>. </a:t>
            </a:r>
            <a:r>
              <a:rPr lang="en-US" sz="1450" dirty="0">
                <a:solidFill>
                  <a:srgbClr val="26314A"/>
                </a:solidFill>
                <a:latin typeface="Calibri" pitchFamily="34" charset="0"/>
                <a:ea typeface="Calibri" pitchFamily="34" charset="-122"/>
                <a:cs typeface="Calibri" pitchFamily="34" charset="-120"/>
              </a:rPr>
              <a:t>Confirm whether primary or secondary custodian status has changed based on developments.</a:t>
            </a:r>
            <a:endParaRPr lang="en-US" sz="1450" dirty="0"/>
          </a:p>
          <a:p>
            <a:pPr marL="228600" indent="-228600">
              <a:spcAft>
                <a:spcPts val="1400"/>
              </a:spcAft>
              <a:buSzPct val="100000"/>
              <a:buChar char="•"/>
            </a:pPr>
            <a:r>
              <a:rPr lang="en-US" sz="1450" b="1" dirty="0">
                <a:solidFill>
                  <a:srgbClr val="1B2A4A"/>
                </a:solidFill>
                <a:latin typeface="Calibri" pitchFamily="34" charset="0"/>
                <a:ea typeface="Calibri" pitchFamily="34" charset="-122"/>
                <a:cs typeface="Calibri" pitchFamily="34" charset="-120"/>
              </a:rPr>
              <a:t>Sort relevant conduct.  </a:t>
            </a:r>
            <a:r>
              <a:rPr lang="en-US" sz="1450" dirty="0">
                <a:solidFill>
                  <a:srgbClr val="26314A"/>
                </a:solidFill>
                <a:latin typeface="Calibri" pitchFamily="34" charset="0"/>
                <a:ea typeface="Calibri" pitchFamily="34" charset="-122"/>
                <a:cs typeface="Calibri" pitchFamily="34" charset="-120"/>
              </a:rPr>
              <a:t>List all other cases and determine which qualify as relevant conduct and which should be run concurrent under the guidelines. This can be a strategic call turning on offense-level triggers, sentence length, and criminal history category. Make sure to ask for a concurrent sentence under the guidelines.</a:t>
            </a:r>
            <a:endParaRPr lang="en-US" sz="1450" dirty="0"/>
          </a:p>
          <a:p>
            <a:pPr marL="228600" indent="-228600">
              <a:spcAft>
                <a:spcPts val="1400"/>
              </a:spcAft>
              <a:buSzPct val="100000"/>
              <a:buChar char="•"/>
            </a:pPr>
            <a:r>
              <a:rPr lang="en-US" sz="1450" b="1" dirty="0">
                <a:solidFill>
                  <a:srgbClr val="1B2A4A"/>
                </a:solidFill>
                <a:latin typeface="Calibri" pitchFamily="34" charset="0"/>
                <a:ea typeface="Calibri" pitchFamily="34" charset="-122"/>
                <a:cs typeface="Calibri" pitchFamily="34" charset="-120"/>
              </a:rPr>
              <a:t>Prepare your ask.  </a:t>
            </a:r>
            <a:r>
              <a:rPr lang="en-US" sz="1450" dirty="0">
                <a:solidFill>
                  <a:srgbClr val="26314A"/>
                </a:solidFill>
                <a:latin typeface="Calibri" pitchFamily="34" charset="0"/>
                <a:ea typeface="Calibri" pitchFamily="34" charset="-122"/>
                <a:cs typeface="Calibri" pitchFamily="34" charset="-120"/>
              </a:rPr>
              <a:t>Decide what sentencing options to present, and have adjustment language ready.</a:t>
            </a:r>
            <a:endParaRPr lang="en-US" sz="1450" dirty="0"/>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18</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PRACTICE POINTERS</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At and After Sentencing</a:t>
            </a:r>
            <a:endParaRPr lang="en-US" sz="2700" dirty="0"/>
          </a:p>
        </p:txBody>
      </p:sp>
      <p:sp>
        <p:nvSpPr>
          <p:cNvPr id="6" name="Text 2"/>
          <p:cNvSpPr/>
          <p:nvPr/>
        </p:nvSpPr>
        <p:spPr>
          <a:xfrm>
            <a:off x="640080" y="1965960"/>
            <a:ext cx="10881360" cy="4023360"/>
          </a:xfrm>
          <a:prstGeom prst="rect">
            <a:avLst/>
          </a:prstGeom>
          <a:noFill/>
          <a:ln/>
        </p:spPr>
        <p:txBody>
          <a:bodyPr wrap="square" lIns="0" tIns="0" rIns="0" bIns="0" rtlCol="0" anchor="t"/>
          <a:lstStyle/>
          <a:p>
            <a:pPr marL="228600" indent="-228600">
              <a:spcAft>
                <a:spcPts val="1500"/>
              </a:spcAft>
              <a:buSzPct val="100000"/>
              <a:buChar char="•"/>
            </a:pPr>
            <a:r>
              <a:rPr lang="en-US" sz="1500" b="1" dirty="0">
                <a:solidFill>
                  <a:srgbClr val="1B2A4A"/>
                </a:solidFill>
                <a:latin typeface="Calibri" pitchFamily="34" charset="0"/>
                <a:ea typeface="Calibri" pitchFamily="34" charset="-122"/>
                <a:cs typeface="Calibri" pitchFamily="34" charset="-120"/>
              </a:rPr>
              <a:t>At sentencing.  </a:t>
            </a:r>
            <a:r>
              <a:rPr lang="en-US" sz="1500" dirty="0">
                <a:solidFill>
                  <a:srgbClr val="26314A"/>
                </a:solidFill>
                <a:latin typeface="Calibri" pitchFamily="34" charset="0"/>
                <a:ea typeface="Calibri" pitchFamily="34" charset="-122"/>
                <a:cs typeface="Calibri" pitchFamily="34" charset="-120"/>
              </a:rPr>
              <a:t>Clarify the judge's intent as precisely as possible on the record, and consider calculating an anticipated release date to head off any BOP interpretation disputes.</a:t>
            </a:r>
            <a:endParaRPr lang="en-US" sz="1500" dirty="0"/>
          </a:p>
          <a:p>
            <a:pPr marL="228600" indent="-228600">
              <a:spcAft>
                <a:spcPts val="1500"/>
              </a:spcAft>
              <a:buSzPct val="100000"/>
              <a:buChar char="•"/>
            </a:pPr>
            <a:r>
              <a:rPr lang="en-US" sz="1500" b="1" dirty="0">
                <a:solidFill>
                  <a:srgbClr val="1B2A4A"/>
                </a:solidFill>
                <a:latin typeface="Calibri" pitchFamily="34" charset="0"/>
                <a:ea typeface="Calibri" pitchFamily="34" charset="-122"/>
                <a:cs typeface="Calibri" pitchFamily="34" charset="-120"/>
              </a:rPr>
              <a:t>Follow up.  </a:t>
            </a:r>
            <a:r>
              <a:rPr lang="en-US" sz="1500" dirty="0">
                <a:solidFill>
                  <a:srgbClr val="26314A"/>
                </a:solidFill>
                <a:latin typeface="Calibri" pitchFamily="34" charset="0"/>
                <a:ea typeface="Calibri" pitchFamily="34" charset="-122"/>
                <a:cs typeface="Calibri" pitchFamily="34" charset="-120"/>
              </a:rPr>
              <a:t>If you requested an adjustment, proactively confirm BOP is interpreting the language as intended — the sentencing transcript can resolve disagreements.</a:t>
            </a:r>
            <a:endParaRPr lang="en-US" sz="1500" dirty="0"/>
          </a:p>
          <a:p>
            <a:pPr marL="228600" indent="-228600">
              <a:spcAft>
                <a:spcPts val="1500"/>
              </a:spcAft>
              <a:buSzPct val="100000"/>
              <a:buChar char="•"/>
            </a:pPr>
            <a:r>
              <a:rPr lang="en-US" sz="1500" b="1" dirty="0">
                <a:solidFill>
                  <a:srgbClr val="1B2A4A"/>
                </a:solidFill>
                <a:latin typeface="Calibri" pitchFamily="34" charset="0"/>
                <a:ea typeface="Calibri" pitchFamily="34" charset="-122"/>
                <a:cs typeface="Calibri" pitchFamily="34" charset="-120"/>
              </a:rPr>
              <a:t>Coordinate.  </a:t>
            </a:r>
            <a:r>
              <a:rPr lang="en-US" sz="1500" dirty="0">
                <a:solidFill>
                  <a:srgbClr val="26314A"/>
                </a:solidFill>
                <a:latin typeface="Calibri" pitchFamily="34" charset="0"/>
                <a:ea typeface="Calibri" pitchFamily="34" charset="-122"/>
                <a:cs typeface="Calibri" pitchFamily="34" charset="-120"/>
              </a:rPr>
              <a:t>Work with state defense counsel, especially where some pending cases were run concurrent and others consecutive.</a:t>
            </a:r>
            <a:endParaRPr lang="en-US" sz="1500" dirty="0"/>
          </a:p>
          <a:p>
            <a:pPr marL="228600" indent="-228600">
              <a:spcAft>
                <a:spcPts val="1500"/>
              </a:spcAft>
              <a:buSzPct val="100000"/>
              <a:buChar char="•"/>
            </a:pPr>
            <a:r>
              <a:rPr lang="en-US" sz="1500" b="1" dirty="0">
                <a:solidFill>
                  <a:srgbClr val="1B2A4A"/>
                </a:solidFill>
                <a:latin typeface="Calibri" pitchFamily="34" charset="0"/>
                <a:ea typeface="Calibri" pitchFamily="34" charset="-122"/>
                <a:cs typeface="Calibri" pitchFamily="34" charset="-120"/>
              </a:rPr>
              <a:t>Stay engaged.  </a:t>
            </a:r>
            <a:r>
              <a:rPr lang="en-US" sz="1500" dirty="0">
                <a:solidFill>
                  <a:srgbClr val="26314A"/>
                </a:solidFill>
                <a:latin typeface="Calibri" pitchFamily="34" charset="0"/>
                <a:ea typeface="Calibri" pitchFamily="34" charset="-122"/>
                <a:cs typeface="Calibri" pitchFamily="34" charset="-120"/>
              </a:rPr>
              <a:t>Overserved time is banked time (for revocations), not lost time. I also have gotten BOP to change its mind before. It’s not all lost.</a:t>
            </a:r>
            <a:endParaRPr lang="en-US" sz="1500" dirty="0"/>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19</a:t>
            </a:r>
            <a:endParaRPr lang="en-US" sz="900" dirty="0"/>
          </a:p>
        </p:txBody>
      </p:sp>
      <p:pic>
        <p:nvPicPr>
          <p:cNvPr id="9" name="Image 1" descr="/home/claude/cle-deck/icons/clipboard_gold.png">
            <a:extLst>
              <a:ext uri="{FF2B5EF4-FFF2-40B4-BE49-F238E27FC236}">
                <a16:creationId xmlns:a16="http://schemas.microsoft.com/office/drawing/2014/main" id="{E8356FCA-67B2-23C9-1A2D-A168A4989531}"/>
              </a:ext>
            </a:extLst>
          </p:cNvPr>
          <p:cNvPicPr>
            <a:picLocks noChangeAspect="1"/>
          </p:cNvPicPr>
          <p:nvPr/>
        </p:nvPicPr>
        <p:blipFill>
          <a:blip r:embed="rId3"/>
          <a:stretch>
            <a:fillRect/>
          </a:stretch>
        </p:blipFill>
        <p:spPr>
          <a:xfrm>
            <a:off x="923544" y="489204"/>
            <a:ext cx="283464" cy="2834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MAKING YOUR ASK</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Drafting the Adjustment</a:t>
            </a:r>
            <a:endParaRPr lang="en-US" sz="2700" dirty="0"/>
          </a:p>
        </p:txBody>
      </p:sp>
      <p:sp>
        <p:nvSpPr>
          <p:cNvPr id="6" name="Text 2"/>
          <p:cNvSpPr/>
          <p:nvPr/>
        </p:nvSpPr>
        <p:spPr>
          <a:xfrm>
            <a:off x="640080" y="1965960"/>
            <a:ext cx="10881360" cy="4023360"/>
          </a:xfrm>
          <a:prstGeom prst="rect">
            <a:avLst/>
          </a:prstGeom>
          <a:noFill/>
          <a:ln/>
        </p:spPr>
        <p:txBody>
          <a:bodyPr wrap="square" lIns="0" tIns="0" rIns="0" bIns="0" rtlCol="0" anchor="t"/>
          <a:lstStyle/>
          <a:p>
            <a:pPr marL="228600" indent="-228600">
              <a:spcAft>
                <a:spcPts val="1400"/>
              </a:spcAft>
              <a:buSzPct val="100000"/>
              <a:buChar char="•"/>
            </a:pPr>
            <a:r>
              <a:rPr lang="en-US" sz="1450" b="1" dirty="0">
                <a:solidFill>
                  <a:srgbClr val="1B2A4A"/>
                </a:solidFill>
                <a:latin typeface="Calibri" pitchFamily="34" charset="0"/>
                <a:ea typeface="Calibri" pitchFamily="34" charset="-122"/>
                <a:cs typeface="Calibri" pitchFamily="34" charset="-120"/>
              </a:rPr>
              <a:t>The judge's duty.  </a:t>
            </a:r>
            <a:r>
              <a:rPr lang="en-US" sz="1450" dirty="0">
                <a:solidFill>
                  <a:srgbClr val="1B2A4A"/>
                </a:solidFill>
                <a:latin typeface="Calibri" pitchFamily="34" charset="0"/>
                <a:ea typeface="Calibri" pitchFamily="34" charset="-122"/>
                <a:cs typeface="Calibri" pitchFamily="34" charset="-120"/>
              </a:rPr>
              <a:t>Do not let the judge wash his or her hands of any credit issues because “that’s BOP’s job.” Make the court e</a:t>
            </a:r>
            <a:r>
              <a:rPr lang="en-US" sz="1450" dirty="0">
                <a:solidFill>
                  <a:srgbClr val="26314A"/>
                </a:solidFill>
                <a:latin typeface="Calibri" pitchFamily="34" charset="0"/>
                <a:ea typeface="Calibri" pitchFamily="34" charset="-122"/>
                <a:cs typeface="Calibri" pitchFamily="34" charset="-120"/>
              </a:rPr>
              <a:t>ngage with credit issues directly — through § 3553(a)'s mandate that the sentence be "sufficient, but not greater than necessary," and through USSG § 5G1.3. BOP cannot adjust sentences; that authority belongs exclusively to the sentencing judge. Figuring out credit has to be done “here and now,” not after the fact.</a:t>
            </a:r>
            <a:endParaRPr lang="en-US" sz="1450" dirty="0"/>
          </a:p>
          <a:p>
            <a:pPr marL="228600" indent="-228600">
              <a:spcAft>
                <a:spcPts val="1400"/>
              </a:spcAft>
              <a:buSzPct val="100000"/>
              <a:buChar char="•"/>
            </a:pPr>
            <a:r>
              <a:rPr lang="en-US" sz="1450" b="1" dirty="0">
                <a:solidFill>
                  <a:srgbClr val="1B2A4A"/>
                </a:solidFill>
                <a:latin typeface="Calibri" pitchFamily="34" charset="0"/>
                <a:ea typeface="Calibri" pitchFamily="34" charset="-122"/>
                <a:cs typeface="Calibri" pitchFamily="34" charset="-120"/>
              </a:rPr>
              <a:t>Rule 1 — Name it.  </a:t>
            </a:r>
            <a:r>
              <a:rPr lang="en-US" sz="1450" dirty="0">
                <a:solidFill>
                  <a:srgbClr val="26314A"/>
                </a:solidFill>
                <a:latin typeface="Calibri" pitchFamily="34" charset="0"/>
                <a:ea typeface="Calibri" pitchFamily="34" charset="-122"/>
                <a:cs typeface="Calibri" pitchFamily="34" charset="-120"/>
              </a:rPr>
              <a:t>Specify concurrent or consecutive service by case name and number.</a:t>
            </a:r>
            <a:endParaRPr lang="en-US" sz="1450" dirty="0"/>
          </a:p>
          <a:p>
            <a:pPr marL="228600" indent="-228600">
              <a:spcAft>
                <a:spcPts val="1400"/>
              </a:spcAft>
              <a:buSzPct val="100000"/>
              <a:buChar char="•"/>
            </a:pPr>
            <a:r>
              <a:rPr lang="en-US" sz="1450" b="1" dirty="0">
                <a:solidFill>
                  <a:srgbClr val="1B2A4A"/>
                </a:solidFill>
                <a:latin typeface="Calibri" pitchFamily="34" charset="0"/>
                <a:ea typeface="Calibri" pitchFamily="34" charset="-122"/>
                <a:cs typeface="Calibri" pitchFamily="34" charset="-120"/>
              </a:rPr>
              <a:t>Rule 2 — Show your work.  </a:t>
            </a:r>
            <a:r>
              <a:rPr lang="en-US" sz="1450" dirty="0">
                <a:solidFill>
                  <a:srgbClr val="26314A"/>
                </a:solidFill>
                <a:latin typeface="Calibri" pitchFamily="34" charset="0"/>
                <a:ea typeface="Calibri" pitchFamily="34" charset="-122"/>
                <a:cs typeface="Calibri" pitchFamily="34" charset="-120"/>
              </a:rPr>
              <a:t>If granting an adjustment, cite § 5G1.3, calculate the amount, and spell out exactly how the sentence's effect was determined.</a:t>
            </a:r>
            <a:endParaRPr lang="en-US" sz="1450" dirty="0"/>
          </a:p>
          <a:p>
            <a:pPr marL="228600" indent="-228600">
              <a:spcAft>
                <a:spcPts val="1400"/>
              </a:spcAft>
              <a:buSzPct val="100000"/>
              <a:buChar char="•"/>
            </a:pPr>
            <a:r>
              <a:rPr lang="en-US" sz="1450" b="1" dirty="0">
                <a:solidFill>
                  <a:srgbClr val="1B2A4A"/>
                </a:solidFill>
                <a:latin typeface="Calibri" pitchFamily="34" charset="0"/>
                <a:ea typeface="Calibri" pitchFamily="34" charset="-122"/>
                <a:cs typeface="Calibri" pitchFamily="34" charset="-120"/>
              </a:rPr>
              <a:t>Rule 3 — Watch your language.  </a:t>
            </a:r>
            <a:r>
              <a:rPr lang="en-US" sz="1450" dirty="0">
                <a:solidFill>
                  <a:srgbClr val="26314A"/>
                </a:solidFill>
                <a:latin typeface="Calibri" pitchFamily="34" charset="0"/>
                <a:ea typeface="Calibri" pitchFamily="34" charset="-122"/>
                <a:cs typeface="Calibri" pitchFamily="34" charset="-120"/>
              </a:rPr>
              <a:t>Never use the phrase "credit for time served" — request an adjustment instead.</a:t>
            </a:r>
            <a:endParaRPr lang="en-US" sz="1450" dirty="0"/>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20</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MAKING YOUR ASK</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Example: Judgment, United States v. Taylor</a:t>
            </a:r>
            <a:endParaRPr lang="en-US" sz="2700" dirty="0"/>
          </a:p>
        </p:txBody>
      </p:sp>
      <p:sp>
        <p:nvSpPr>
          <p:cNvPr id="6" name="Text 2"/>
          <p:cNvSpPr/>
          <p:nvPr/>
        </p:nvSpPr>
        <p:spPr>
          <a:xfrm>
            <a:off x="640080" y="1737360"/>
            <a:ext cx="10881360" cy="274320"/>
          </a:xfrm>
          <a:prstGeom prst="rect">
            <a:avLst/>
          </a:prstGeom>
          <a:noFill/>
          <a:ln/>
        </p:spPr>
        <p:txBody>
          <a:bodyPr wrap="square" lIns="0" tIns="0" rIns="0" bIns="0" rtlCol="0" anchor="ctr"/>
          <a:lstStyle/>
          <a:p>
            <a:pPr marL="0" indent="0">
              <a:buNone/>
            </a:pPr>
            <a:r>
              <a:rPr lang="en-US" sz="1150" i="1" dirty="0">
                <a:solidFill>
                  <a:srgbClr val="6B7385"/>
                </a:solidFill>
                <a:latin typeface="Calibri" pitchFamily="34" charset="0"/>
                <a:ea typeface="Calibri" pitchFamily="34" charset="-122"/>
                <a:cs typeface="Calibri" pitchFamily="34" charset="-120"/>
              </a:rPr>
              <a:t>No. 5:18-cr-00153-SMH-MLH (W.D. La. Apr. 12, 2021), ECF No. 57 — on remand after 973 F.3d 414 (5th Cir. 2020)</a:t>
            </a:r>
            <a:endParaRPr lang="en-US" sz="1150" dirty="0"/>
          </a:p>
        </p:txBody>
      </p:sp>
      <p:sp>
        <p:nvSpPr>
          <p:cNvPr id="7" name="Text 3"/>
          <p:cNvSpPr/>
          <p:nvPr/>
        </p:nvSpPr>
        <p:spPr>
          <a:xfrm>
            <a:off x="640080" y="2148840"/>
            <a:ext cx="10881360" cy="1737360"/>
          </a:xfrm>
          <a:prstGeom prst="rect">
            <a:avLst/>
          </a:prstGeom>
          <a:noFill/>
          <a:ln/>
        </p:spPr>
        <p:txBody>
          <a:bodyPr wrap="square" lIns="0" tIns="0" rIns="0" bIns="0" rtlCol="0" anchor="t"/>
          <a:lstStyle/>
          <a:p>
            <a:pPr marL="228600" indent="-228600">
              <a:spcAft>
                <a:spcPts val="1200"/>
              </a:spcAft>
              <a:buSzPct val="100000"/>
              <a:buChar char="•"/>
            </a:pPr>
            <a:r>
              <a:rPr lang="en-US" sz="1350" b="1" dirty="0">
                <a:solidFill>
                  <a:srgbClr val="1B2A4A"/>
                </a:solidFill>
                <a:latin typeface="Calibri" pitchFamily="34" charset="0"/>
                <a:ea typeface="Calibri" pitchFamily="34" charset="-122"/>
                <a:cs typeface="Calibri" pitchFamily="34" charset="-120"/>
              </a:rPr>
              <a:t>The history.  </a:t>
            </a:r>
            <a:r>
              <a:rPr lang="en-US" sz="1350" dirty="0">
                <a:solidFill>
                  <a:srgbClr val="26314A"/>
                </a:solidFill>
                <a:latin typeface="Calibri" pitchFamily="34" charset="0"/>
                <a:ea typeface="Calibri" pitchFamily="34" charset="-122"/>
                <a:cs typeface="Calibri" pitchFamily="34" charset="-120"/>
              </a:rPr>
              <a:t>Taylor was initially sentenced to 120 months, with the judgment stating the sentence would run concurrently with any state sentence for the same conduct and that he would receive credit for time served from July 9, 2018.</a:t>
            </a:r>
            <a:endParaRPr lang="en-US" sz="1350" dirty="0"/>
          </a:p>
          <a:p>
            <a:pPr marL="228600" indent="-228600">
              <a:spcAft>
                <a:spcPts val="1200"/>
              </a:spcAft>
              <a:buSzPct val="100000"/>
              <a:buChar char="•"/>
            </a:pPr>
            <a:r>
              <a:rPr lang="en-US" sz="1350" b="1" dirty="0">
                <a:solidFill>
                  <a:srgbClr val="1B2A4A"/>
                </a:solidFill>
                <a:latin typeface="Calibri" pitchFamily="34" charset="0"/>
                <a:ea typeface="Calibri" pitchFamily="34" charset="-122"/>
                <a:cs typeface="Calibri" pitchFamily="34" charset="-120"/>
              </a:rPr>
              <a:t>The reversal.  </a:t>
            </a:r>
            <a:r>
              <a:rPr lang="en-US" sz="1350" dirty="0">
                <a:solidFill>
                  <a:srgbClr val="26314A"/>
                </a:solidFill>
                <a:latin typeface="Calibri" pitchFamily="34" charset="0"/>
                <a:ea typeface="Calibri" pitchFamily="34" charset="-122"/>
                <a:cs typeface="Calibri" pitchFamily="34" charset="-120"/>
              </a:rPr>
              <a:t>The Fifth Circuit vacated, holding the district court lacked authority to backdate the sentence or award credit — that authority is reserved to BOP under § 3585(b) — and remanded for the court to clarify its intent.</a:t>
            </a:r>
            <a:endParaRPr lang="en-US" sz="1350" dirty="0"/>
          </a:p>
        </p:txBody>
      </p:sp>
      <p:sp>
        <p:nvSpPr>
          <p:cNvPr id="8" name="Shape 4"/>
          <p:cNvSpPr/>
          <p:nvPr/>
        </p:nvSpPr>
        <p:spPr>
          <a:xfrm>
            <a:off x="640080" y="3977640"/>
            <a:ext cx="10881360" cy="2148840"/>
          </a:xfrm>
          <a:prstGeom prst="roundRect">
            <a:avLst>
              <a:gd name="adj" fmla="val 2553"/>
            </a:avLst>
          </a:prstGeom>
          <a:solidFill>
            <a:srgbClr val="F7F8FA"/>
          </a:solidFill>
          <a:ln/>
        </p:spPr>
        <p:txBody>
          <a:bodyPr/>
          <a:lstStyle/>
          <a:p>
            <a:endParaRPr lang="en-US"/>
          </a:p>
        </p:txBody>
      </p:sp>
      <p:sp>
        <p:nvSpPr>
          <p:cNvPr id="9" name="Text 5"/>
          <p:cNvSpPr/>
          <p:nvPr/>
        </p:nvSpPr>
        <p:spPr>
          <a:xfrm>
            <a:off x="914400" y="4142232"/>
            <a:ext cx="10332720" cy="1819656"/>
          </a:xfrm>
          <a:prstGeom prst="rect">
            <a:avLst/>
          </a:prstGeom>
          <a:noFill/>
          <a:ln/>
        </p:spPr>
        <p:txBody>
          <a:bodyPr wrap="square" lIns="0" tIns="0" rIns="0" bIns="0" rtlCol="0" anchor="t"/>
          <a:lstStyle/>
          <a:p>
            <a:pPr marL="0" indent="0">
              <a:lnSpc>
                <a:spcPct val="118000"/>
              </a:lnSpc>
              <a:buNone/>
            </a:pPr>
            <a:r>
              <a:rPr lang="en-US" sz="1300" i="1" dirty="0">
                <a:solidFill>
                  <a:srgbClr val="26314A"/>
                </a:solidFill>
                <a:latin typeface="Calibri" pitchFamily="34" charset="0"/>
                <a:ea typeface="Calibri" pitchFamily="34" charset="-122"/>
                <a:cs typeface="Calibri" pitchFamily="34" charset="-120"/>
              </a:rPr>
              <a:t>“The defendant is hereby committed to the custody of the Federal Bureau of Prisons to be imprisoned for a total term of: 120 months minus 44 months as to Count One, to commence immediately. Thus, the total sentence is 76 months. This sentence reflects a downward departure of 44 months pursuant to USSG Sections 5K2.23 and 5G1.3 Application Note 5.”</a:t>
            </a:r>
            <a:endParaRPr lang="en-US" sz="1300" dirty="0"/>
          </a:p>
        </p:txBody>
      </p:sp>
      <p:sp>
        <p:nvSpPr>
          <p:cNvPr id="10" name="Text 6"/>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11" name="Text 7"/>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22</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99585"/>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MAKING YOUR ASK</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Other Examples</a:t>
            </a:r>
            <a:endParaRPr lang="en-US" sz="2700" dirty="0"/>
          </a:p>
        </p:txBody>
      </p:sp>
      <p:sp>
        <p:nvSpPr>
          <p:cNvPr id="10" name="Text 6"/>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11" name="Text 7"/>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23</a:t>
            </a:r>
            <a:endParaRPr lang="en-US" sz="900" dirty="0"/>
          </a:p>
        </p:txBody>
      </p:sp>
      <p:pic>
        <p:nvPicPr>
          <p:cNvPr id="13" name="Picture 12">
            <a:extLst>
              <a:ext uri="{FF2B5EF4-FFF2-40B4-BE49-F238E27FC236}">
                <a16:creationId xmlns:a16="http://schemas.microsoft.com/office/drawing/2014/main" id="{1648470C-758E-7402-DDE9-A5D298988448}"/>
              </a:ext>
            </a:extLst>
          </p:cNvPr>
          <p:cNvPicPr>
            <a:picLocks noChangeAspect="1"/>
          </p:cNvPicPr>
          <p:nvPr/>
        </p:nvPicPr>
        <p:blipFill>
          <a:blip r:embed="rId4"/>
          <a:stretch>
            <a:fillRect/>
          </a:stretch>
        </p:blipFill>
        <p:spPr>
          <a:xfrm>
            <a:off x="794769" y="1706815"/>
            <a:ext cx="10116766" cy="2033081"/>
          </a:xfrm>
          <a:prstGeom prst="rect">
            <a:avLst/>
          </a:prstGeom>
        </p:spPr>
      </p:pic>
      <p:pic>
        <p:nvPicPr>
          <p:cNvPr id="15" name="Picture 14">
            <a:extLst>
              <a:ext uri="{FF2B5EF4-FFF2-40B4-BE49-F238E27FC236}">
                <a16:creationId xmlns:a16="http://schemas.microsoft.com/office/drawing/2014/main" id="{047C008F-D3E9-1F9C-34B3-B3C04AD46079}"/>
              </a:ext>
            </a:extLst>
          </p:cNvPr>
          <p:cNvPicPr>
            <a:picLocks noChangeAspect="1"/>
          </p:cNvPicPr>
          <p:nvPr/>
        </p:nvPicPr>
        <p:blipFill>
          <a:blip r:embed="rId5"/>
          <a:stretch>
            <a:fillRect/>
          </a:stretch>
        </p:blipFill>
        <p:spPr>
          <a:xfrm>
            <a:off x="781812" y="3794760"/>
            <a:ext cx="10116766" cy="2276272"/>
          </a:xfrm>
          <a:prstGeom prst="rect">
            <a:avLst/>
          </a:prstGeom>
        </p:spPr>
      </p:pic>
    </p:spTree>
    <p:extLst>
      <p:ext uri="{BB962C8B-B14F-4D97-AF65-F5344CB8AC3E}">
        <p14:creationId xmlns:p14="http://schemas.microsoft.com/office/powerpoint/2010/main" val="279077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MAKING YOUR ASK</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Other Examples</a:t>
            </a:r>
            <a:endParaRPr lang="en-US" sz="2700" dirty="0"/>
          </a:p>
        </p:txBody>
      </p:sp>
      <p:sp>
        <p:nvSpPr>
          <p:cNvPr id="6" name="Shape 2"/>
          <p:cNvSpPr/>
          <p:nvPr/>
        </p:nvSpPr>
        <p:spPr>
          <a:xfrm>
            <a:off x="640080" y="1965960"/>
            <a:ext cx="10881360" cy="1783080"/>
          </a:xfrm>
          <a:prstGeom prst="roundRect">
            <a:avLst>
              <a:gd name="adj" fmla="val 3077"/>
            </a:avLst>
          </a:prstGeom>
          <a:solidFill>
            <a:srgbClr val="F7F8FA"/>
          </a:solidFill>
          <a:ln/>
        </p:spPr>
        <p:txBody>
          <a:bodyPr/>
          <a:lstStyle/>
          <a:p>
            <a:endParaRPr lang="en-US"/>
          </a:p>
        </p:txBody>
      </p:sp>
      <p:sp>
        <p:nvSpPr>
          <p:cNvPr id="7" name="Text 3"/>
          <p:cNvSpPr/>
          <p:nvPr/>
        </p:nvSpPr>
        <p:spPr>
          <a:xfrm>
            <a:off x="914400" y="2130552"/>
            <a:ext cx="10332720" cy="1453896"/>
          </a:xfrm>
          <a:prstGeom prst="rect">
            <a:avLst/>
          </a:prstGeom>
          <a:noFill/>
          <a:ln/>
        </p:spPr>
        <p:txBody>
          <a:bodyPr wrap="square" lIns="0" tIns="0" rIns="0" bIns="0" rtlCol="0" anchor="t"/>
          <a:lstStyle/>
          <a:p>
            <a:pPr marL="0" indent="0">
              <a:lnSpc>
                <a:spcPct val="118000"/>
              </a:lnSpc>
              <a:buNone/>
            </a:pPr>
            <a:r>
              <a:rPr lang="en-US" sz="1250" i="1" dirty="0">
                <a:solidFill>
                  <a:srgbClr val="26314A"/>
                </a:solidFill>
                <a:latin typeface="Calibri" pitchFamily="34" charset="0"/>
                <a:ea typeface="Calibri" pitchFamily="34" charset="-122"/>
                <a:cs typeface="Calibri" pitchFamily="34" charset="-120"/>
              </a:rPr>
              <a:t>Pursuant to United States Sentencing Commission, Guidelines Manual, §5G1.3, it is the Court's intent for the sentence to run concurrently with any sentence imposed in the defendant's pending cases of [identify pending cases], and for the defendant to receive a sentence adjustment to account for any time spent in custody beginning on [specific date], that the Bureau of Prisons will not credit under 18 U.S.C. §3585(b). If the Court could order the sentences to run fully concurrently, it would, so it is the Court's intention that the effect be the same as if the federal sentence ran concurrently from the date service of the state sentence began, including any time credited by the state court towards the state sentence.</a:t>
            </a:r>
          </a:p>
        </p:txBody>
      </p:sp>
      <p:sp>
        <p:nvSpPr>
          <p:cNvPr id="8" name="Shape 4"/>
          <p:cNvSpPr/>
          <p:nvPr/>
        </p:nvSpPr>
        <p:spPr>
          <a:xfrm>
            <a:off x="640080" y="3931920"/>
            <a:ext cx="10881360" cy="2194560"/>
          </a:xfrm>
          <a:prstGeom prst="roundRect">
            <a:avLst>
              <a:gd name="adj" fmla="val 2500"/>
            </a:avLst>
          </a:prstGeom>
          <a:solidFill>
            <a:srgbClr val="F7F8FA"/>
          </a:solidFill>
          <a:ln/>
        </p:spPr>
        <p:txBody>
          <a:bodyPr/>
          <a:lstStyle/>
          <a:p>
            <a:endParaRPr lang="en-US"/>
          </a:p>
        </p:txBody>
      </p:sp>
      <p:sp>
        <p:nvSpPr>
          <p:cNvPr id="9" name="Text 5"/>
          <p:cNvSpPr/>
          <p:nvPr/>
        </p:nvSpPr>
        <p:spPr>
          <a:xfrm>
            <a:off x="914400" y="4096512"/>
            <a:ext cx="10332720" cy="1865376"/>
          </a:xfrm>
          <a:prstGeom prst="rect">
            <a:avLst/>
          </a:prstGeom>
          <a:noFill/>
          <a:ln/>
        </p:spPr>
        <p:txBody>
          <a:bodyPr wrap="square" lIns="0" tIns="0" rIns="0" bIns="0" rtlCol="0" anchor="t"/>
          <a:lstStyle/>
          <a:p>
            <a:pPr marL="0" indent="0">
              <a:lnSpc>
                <a:spcPct val="118000"/>
              </a:lnSpc>
              <a:buNone/>
            </a:pPr>
            <a:endParaRPr lang="en-US" sz="1250" i="1" dirty="0">
              <a:solidFill>
                <a:srgbClr val="26314A"/>
              </a:solidFill>
              <a:latin typeface="Calibri" pitchFamily="34" charset="0"/>
              <a:ea typeface="Calibri" pitchFamily="34" charset="-122"/>
              <a:cs typeface="Calibri" pitchFamily="34" charset="-120"/>
            </a:endParaRPr>
          </a:p>
          <a:p>
            <a:pPr marL="0" indent="0">
              <a:lnSpc>
                <a:spcPct val="118000"/>
              </a:lnSpc>
              <a:buNone/>
            </a:pPr>
            <a:endParaRPr lang="en-US" sz="1200" dirty="0"/>
          </a:p>
          <a:p>
            <a:pPr marL="0" indent="0">
              <a:lnSpc>
                <a:spcPct val="118000"/>
              </a:lnSpc>
              <a:buNone/>
            </a:pPr>
            <a:r>
              <a:rPr lang="en-US" sz="1200" i="1" dirty="0">
                <a:solidFill>
                  <a:srgbClr val="26314A"/>
                </a:solidFill>
                <a:latin typeface="Calibri" pitchFamily="34" charset="0"/>
                <a:ea typeface="Calibri" pitchFamily="34" charset="-122"/>
                <a:cs typeface="Calibri" pitchFamily="34" charset="-120"/>
              </a:rPr>
              <a:t>This sentence shall run consecutively to any sentence imposed in Case No. F1956711 pending in the 194th Judicial District Court of Dallas County as it is unrelated to the instant offense. In the event the sentences in Case No. F1957648 and Case No. F1956711 are run concurrently with each other, this sentence shall run concurrently with the sentences imposed.</a:t>
            </a:r>
            <a:endParaRPr lang="en-US" sz="1200" dirty="0"/>
          </a:p>
          <a:p>
            <a:pPr marL="0" indent="0">
              <a:lnSpc>
                <a:spcPct val="118000"/>
              </a:lnSpc>
              <a:buNone/>
            </a:pPr>
            <a:endParaRPr lang="en-US" sz="1250" dirty="0"/>
          </a:p>
        </p:txBody>
      </p:sp>
      <p:sp>
        <p:nvSpPr>
          <p:cNvPr id="10" name="Text 6"/>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11" name="Text 7"/>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23</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COMPLETING THE PUZZLE</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Practitioner Checklist</a:t>
            </a:r>
            <a:endParaRPr lang="en-US" sz="2700" dirty="0"/>
          </a:p>
        </p:txBody>
      </p:sp>
      <p:sp>
        <p:nvSpPr>
          <p:cNvPr id="6" name="Shape 2"/>
          <p:cNvSpPr/>
          <p:nvPr/>
        </p:nvSpPr>
        <p:spPr>
          <a:xfrm>
            <a:off x="640080" y="1965960"/>
            <a:ext cx="3502152" cy="4114800"/>
          </a:xfrm>
          <a:prstGeom prst="roundRect">
            <a:avLst>
              <a:gd name="adj" fmla="val 2089"/>
            </a:avLst>
          </a:prstGeom>
          <a:solidFill>
            <a:srgbClr val="F7F8FA"/>
          </a:solidFill>
          <a:ln/>
        </p:spPr>
        <p:txBody>
          <a:bodyPr/>
          <a:lstStyle/>
          <a:p>
            <a:endParaRPr lang="en-US"/>
          </a:p>
        </p:txBody>
      </p:sp>
      <p:pic>
        <p:nvPicPr>
          <p:cNvPr id="7" name="Image 2" descr="/home/claude/cle-deck/icons/puzzlebadge_navy.png"/>
          <p:cNvPicPr>
            <a:picLocks noChangeAspect="1"/>
          </p:cNvPicPr>
          <p:nvPr/>
        </p:nvPicPr>
        <p:blipFill>
          <a:blip r:embed="rId3"/>
          <a:stretch>
            <a:fillRect/>
          </a:stretch>
        </p:blipFill>
        <p:spPr>
          <a:xfrm>
            <a:off x="868680" y="2194560"/>
            <a:ext cx="457200" cy="457200"/>
          </a:xfrm>
          <a:prstGeom prst="rect">
            <a:avLst/>
          </a:prstGeom>
        </p:spPr>
      </p:pic>
      <p:sp>
        <p:nvSpPr>
          <p:cNvPr id="9" name="Text 3"/>
          <p:cNvSpPr/>
          <p:nvPr/>
        </p:nvSpPr>
        <p:spPr>
          <a:xfrm>
            <a:off x="1463040" y="2194560"/>
            <a:ext cx="2496312" cy="457200"/>
          </a:xfrm>
          <a:prstGeom prst="rect">
            <a:avLst/>
          </a:prstGeom>
          <a:noFill/>
          <a:ln/>
        </p:spPr>
        <p:txBody>
          <a:bodyPr wrap="square" lIns="0" tIns="0" rIns="0" bIns="0" rtlCol="0" anchor="ctr"/>
          <a:lstStyle/>
          <a:p>
            <a:pPr marL="0" indent="0">
              <a:buNone/>
            </a:pPr>
            <a:r>
              <a:rPr lang="en-US" sz="1500" b="1" dirty="0">
                <a:solidFill>
                  <a:srgbClr val="1B2A4A"/>
                </a:solidFill>
                <a:latin typeface="Cambria" pitchFamily="34" charset="0"/>
                <a:ea typeface="Cambria" pitchFamily="34" charset="-122"/>
                <a:cs typeface="Cambria" pitchFamily="34" charset="-120"/>
              </a:rPr>
              <a:t>Early Assessment</a:t>
            </a:r>
            <a:endParaRPr lang="en-US" sz="1500" dirty="0"/>
          </a:p>
        </p:txBody>
      </p:sp>
      <p:sp>
        <p:nvSpPr>
          <p:cNvPr id="10" name="Text 4"/>
          <p:cNvSpPr/>
          <p:nvPr/>
        </p:nvSpPr>
        <p:spPr>
          <a:xfrm>
            <a:off x="896112" y="2880360"/>
            <a:ext cx="2990088" cy="3017520"/>
          </a:xfrm>
          <a:prstGeom prst="rect">
            <a:avLst/>
          </a:prstGeom>
          <a:noFill/>
          <a:ln/>
        </p:spPr>
        <p:txBody>
          <a:bodyPr wrap="square" lIns="0" tIns="0" rIns="0" bIns="0" rtlCol="0" anchor="t"/>
          <a:lstStyle/>
          <a:p>
            <a:pPr marL="177800" indent="-177800">
              <a:spcAft>
                <a:spcPts val="1200"/>
              </a:spcAft>
              <a:buSzPct val="100000"/>
              <a:buChar char="•"/>
            </a:pPr>
            <a:r>
              <a:rPr lang="en-US" sz="1150" dirty="0">
                <a:solidFill>
                  <a:srgbClr val="26314A"/>
                </a:solidFill>
                <a:latin typeface="Calibri" pitchFamily="34" charset="0"/>
                <a:ea typeface="Calibri" pitchFamily="34" charset="-122"/>
                <a:cs typeface="Calibri" pitchFamily="34" charset="-120"/>
              </a:rPr>
              <a:t>Build a custody timeline; identify primary/secondary custodian</a:t>
            </a:r>
            <a:endParaRPr lang="en-US" sz="1150" dirty="0"/>
          </a:p>
          <a:p>
            <a:pPr marL="177800" indent="-177800">
              <a:spcAft>
                <a:spcPts val="1200"/>
              </a:spcAft>
              <a:buSzPct val="100000"/>
              <a:buChar char="•"/>
            </a:pPr>
            <a:r>
              <a:rPr lang="en-US" sz="1150" dirty="0">
                <a:solidFill>
                  <a:srgbClr val="26314A"/>
                </a:solidFill>
                <a:latin typeface="Calibri" pitchFamily="34" charset="0"/>
                <a:ea typeface="Calibri" pitchFamily="34" charset="-122"/>
                <a:cs typeface="Calibri" pitchFamily="34" charset="-120"/>
              </a:rPr>
              <a:t>Evaluate a custody swap</a:t>
            </a:r>
            <a:endParaRPr lang="en-US" sz="1150" dirty="0"/>
          </a:p>
        </p:txBody>
      </p:sp>
      <p:sp>
        <p:nvSpPr>
          <p:cNvPr id="11" name="Shape 5"/>
          <p:cNvSpPr/>
          <p:nvPr/>
        </p:nvSpPr>
        <p:spPr>
          <a:xfrm>
            <a:off x="4325112" y="1965960"/>
            <a:ext cx="3502152" cy="4114800"/>
          </a:xfrm>
          <a:prstGeom prst="roundRect">
            <a:avLst>
              <a:gd name="adj" fmla="val 2089"/>
            </a:avLst>
          </a:prstGeom>
          <a:solidFill>
            <a:srgbClr val="F7F8FA"/>
          </a:solidFill>
          <a:ln/>
        </p:spPr>
        <p:txBody>
          <a:bodyPr/>
          <a:lstStyle/>
          <a:p>
            <a:endParaRPr lang="en-US"/>
          </a:p>
        </p:txBody>
      </p:sp>
      <p:pic>
        <p:nvPicPr>
          <p:cNvPr id="12" name="Image 4" descr="/home/claude/cle-deck/icons/puzzlebadge_navy.png"/>
          <p:cNvPicPr>
            <a:picLocks noChangeAspect="1"/>
          </p:cNvPicPr>
          <p:nvPr/>
        </p:nvPicPr>
        <p:blipFill>
          <a:blip r:embed="rId3"/>
          <a:stretch>
            <a:fillRect/>
          </a:stretch>
        </p:blipFill>
        <p:spPr>
          <a:xfrm>
            <a:off x="4553712" y="2194560"/>
            <a:ext cx="457200" cy="457200"/>
          </a:xfrm>
          <a:prstGeom prst="rect">
            <a:avLst/>
          </a:prstGeom>
        </p:spPr>
      </p:pic>
      <p:sp>
        <p:nvSpPr>
          <p:cNvPr id="14" name="Text 6"/>
          <p:cNvSpPr/>
          <p:nvPr/>
        </p:nvSpPr>
        <p:spPr>
          <a:xfrm>
            <a:off x="5148072" y="2194560"/>
            <a:ext cx="2496312" cy="457200"/>
          </a:xfrm>
          <a:prstGeom prst="rect">
            <a:avLst/>
          </a:prstGeom>
          <a:noFill/>
          <a:ln/>
        </p:spPr>
        <p:txBody>
          <a:bodyPr wrap="square" lIns="0" tIns="0" rIns="0" bIns="0" rtlCol="0" anchor="ctr"/>
          <a:lstStyle/>
          <a:p>
            <a:pPr marL="0" indent="0">
              <a:buNone/>
            </a:pPr>
            <a:r>
              <a:rPr lang="en-US" sz="1500" b="1" dirty="0">
                <a:solidFill>
                  <a:srgbClr val="1B2A4A"/>
                </a:solidFill>
                <a:latin typeface="Cambria" pitchFamily="34" charset="0"/>
                <a:ea typeface="Cambria" pitchFamily="34" charset="-122"/>
                <a:cs typeface="Cambria" pitchFamily="34" charset="-120"/>
              </a:rPr>
              <a:t>Sentencing Strategy</a:t>
            </a:r>
            <a:endParaRPr lang="en-US" sz="1500" dirty="0"/>
          </a:p>
        </p:txBody>
      </p:sp>
      <p:sp>
        <p:nvSpPr>
          <p:cNvPr id="15" name="Text 7"/>
          <p:cNvSpPr/>
          <p:nvPr/>
        </p:nvSpPr>
        <p:spPr>
          <a:xfrm>
            <a:off x="4581144" y="2880360"/>
            <a:ext cx="2990088" cy="3017520"/>
          </a:xfrm>
          <a:prstGeom prst="rect">
            <a:avLst/>
          </a:prstGeom>
          <a:noFill/>
          <a:ln/>
        </p:spPr>
        <p:txBody>
          <a:bodyPr wrap="square" lIns="0" tIns="0" rIns="0" bIns="0" rtlCol="0" anchor="t"/>
          <a:lstStyle/>
          <a:p>
            <a:pPr marL="177800" indent="-177800">
              <a:spcAft>
                <a:spcPts val="1200"/>
              </a:spcAft>
              <a:buSzPct val="100000"/>
              <a:buFontTx/>
              <a:buChar char="•"/>
            </a:pPr>
            <a:r>
              <a:rPr lang="en-US" sz="1150" dirty="0">
                <a:solidFill>
                  <a:srgbClr val="26314A"/>
                </a:solidFill>
                <a:latin typeface="Calibri" pitchFamily="34" charset="0"/>
                <a:ea typeface="Calibri" pitchFamily="34" charset="-122"/>
                <a:cs typeface="Calibri" pitchFamily="34" charset="-120"/>
              </a:rPr>
              <a:t>Confirm status of pending cases and revocations</a:t>
            </a:r>
            <a:endParaRPr lang="en-US" sz="1150" dirty="0"/>
          </a:p>
          <a:p>
            <a:pPr marL="177800" indent="-177800">
              <a:spcAft>
                <a:spcPts val="1200"/>
              </a:spcAft>
              <a:buSzPct val="100000"/>
              <a:buChar char="•"/>
            </a:pPr>
            <a:r>
              <a:rPr lang="en-US" sz="1150" dirty="0">
                <a:solidFill>
                  <a:srgbClr val="26314A"/>
                </a:solidFill>
                <a:latin typeface="Calibri" pitchFamily="34" charset="0"/>
                <a:ea typeface="Calibri" pitchFamily="34" charset="-122"/>
                <a:cs typeface="Calibri" pitchFamily="34" charset="-120"/>
              </a:rPr>
              <a:t>Reassess custody status before sentencing</a:t>
            </a:r>
            <a:endParaRPr lang="en-US" sz="1150" dirty="0"/>
          </a:p>
          <a:p>
            <a:pPr marL="177800" indent="-177800">
              <a:spcAft>
                <a:spcPts val="1200"/>
              </a:spcAft>
              <a:buSzPct val="100000"/>
              <a:buFontTx/>
              <a:buChar char="•"/>
            </a:pPr>
            <a:r>
              <a:rPr lang="en-US" sz="1150" dirty="0">
                <a:solidFill>
                  <a:srgbClr val="26314A"/>
                </a:solidFill>
                <a:latin typeface="Calibri" pitchFamily="34" charset="0"/>
                <a:ea typeface="Calibri" pitchFamily="34" charset="-122"/>
                <a:cs typeface="Calibri" pitchFamily="34" charset="-120"/>
              </a:rPr>
              <a:t>Sort relevant conduct vs. concurrency candidates</a:t>
            </a:r>
            <a:endParaRPr lang="en-US" sz="1150" dirty="0"/>
          </a:p>
          <a:p>
            <a:pPr marL="177800" indent="-177800">
              <a:spcAft>
                <a:spcPts val="1200"/>
              </a:spcAft>
              <a:buSzPct val="100000"/>
              <a:buChar char="•"/>
            </a:pPr>
            <a:r>
              <a:rPr lang="en-US" sz="1150" dirty="0">
                <a:solidFill>
                  <a:srgbClr val="26314A"/>
                </a:solidFill>
                <a:latin typeface="Calibri" pitchFamily="34" charset="0"/>
                <a:ea typeface="Calibri" pitchFamily="34" charset="-122"/>
                <a:cs typeface="Calibri" pitchFamily="34" charset="-120"/>
              </a:rPr>
              <a:t>Ready your ask – it’s not  “credit for time served,” it’s an adjustment. Cite §5G1.3 (if applicable). Show your work!</a:t>
            </a:r>
            <a:endParaRPr lang="en-US" sz="1150" dirty="0"/>
          </a:p>
          <a:p>
            <a:pPr marL="177800" indent="-177800">
              <a:spcAft>
                <a:spcPts val="1200"/>
              </a:spcAft>
              <a:buSzPct val="100000"/>
              <a:buChar char="•"/>
            </a:pPr>
            <a:r>
              <a:rPr lang="en-US" sz="1150" dirty="0">
                <a:solidFill>
                  <a:srgbClr val="26314A"/>
                </a:solidFill>
                <a:latin typeface="Calibri" pitchFamily="34" charset="0"/>
                <a:ea typeface="Calibri" pitchFamily="34" charset="-122"/>
                <a:cs typeface="Calibri" pitchFamily="34" charset="-120"/>
              </a:rPr>
              <a:t>Clarify intent on the record; calculate anticipated release date if you can</a:t>
            </a:r>
            <a:endParaRPr lang="en-US" sz="1150" dirty="0"/>
          </a:p>
        </p:txBody>
      </p:sp>
      <p:sp>
        <p:nvSpPr>
          <p:cNvPr id="16" name="Shape 8"/>
          <p:cNvSpPr/>
          <p:nvPr/>
        </p:nvSpPr>
        <p:spPr>
          <a:xfrm>
            <a:off x="8010144" y="1965960"/>
            <a:ext cx="3502152" cy="4114800"/>
          </a:xfrm>
          <a:prstGeom prst="roundRect">
            <a:avLst>
              <a:gd name="adj" fmla="val 2089"/>
            </a:avLst>
          </a:prstGeom>
          <a:solidFill>
            <a:srgbClr val="F7F8FA"/>
          </a:solidFill>
          <a:ln/>
        </p:spPr>
        <p:txBody>
          <a:bodyPr/>
          <a:lstStyle/>
          <a:p>
            <a:endParaRPr lang="en-US"/>
          </a:p>
        </p:txBody>
      </p:sp>
      <p:pic>
        <p:nvPicPr>
          <p:cNvPr id="17" name="Image 6" descr="/home/claude/cle-deck/icons/puzzlebadge_navy.png"/>
          <p:cNvPicPr>
            <a:picLocks noChangeAspect="1"/>
          </p:cNvPicPr>
          <p:nvPr/>
        </p:nvPicPr>
        <p:blipFill>
          <a:blip r:embed="rId3"/>
          <a:stretch>
            <a:fillRect/>
          </a:stretch>
        </p:blipFill>
        <p:spPr>
          <a:xfrm>
            <a:off x="8238744" y="2194560"/>
            <a:ext cx="457200" cy="457200"/>
          </a:xfrm>
          <a:prstGeom prst="rect">
            <a:avLst/>
          </a:prstGeom>
        </p:spPr>
      </p:pic>
      <p:sp>
        <p:nvSpPr>
          <p:cNvPr id="19" name="Text 9"/>
          <p:cNvSpPr/>
          <p:nvPr/>
        </p:nvSpPr>
        <p:spPr>
          <a:xfrm>
            <a:off x="8833104" y="2194560"/>
            <a:ext cx="2496312" cy="457200"/>
          </a:xfrm>
          <a:prstGeom prst="rect">
            <a:avLst/>
          </a:prstGeom>
          <a:noFill/>
          <a:ln/>
        </p:spPr>
        <p:txBody>
          <a:bodyPr wrap="square" lIns="0" tIns="0" rIns="0" bIns="0" rtlCol="0" anchor="ctr"/>
          <a:lstStyle/>
          <a:p>
            <a:pPr marL="0" indent="0">
              <a:buNone/>
            </a:pPr>
            <a:r>
              <a:rPr lang="en-US" sz="1500" b="1" dirty="0">
                <a:solidFill>
                  <a:srgbClr val="1B2A4A"/>
                </a:solidFill>
                <a:latin typeface="Cambria" pitchFamily="34" charset="0"/>
                <a:ea typeface="Cambria" pitchFamily="34" charset="-122"/>
                <a:cs typeface="Cambria" pitchFamily="34" charset="-120"/>
              </a:rPr>
              <a:t>Post-Sentencing</a:t>
            </a:r>
            <a:endParaRPr lang="en-US" sz="1500" dirty="0"/>
          </a:p>
        </p:txBody>
      </p:sp>
      <p:sp>
        <p:nvSpPr>
          <p:cNvPr id="20" name="Text 10"/>
          <p:cNvSpPr/>
          <p:nvPr/>
        </p:nvSpPr>
        <p:spPr>
          <a:xfrm>
            <a:off x="8266176" y="2880360"/>
            <a:ext cx="2990088" cy="3017520"/>
          </a:xfrm>
          <a:prstGeom prst="rect">
            <a:avLst/>
          </a:prstGeom>
          <a:noFill/>
          <a:ln/>
        </p:spPr>
        <p:txBody>
          <a:bodyPr wrap="square" lIns="0" tIns="0" rIns="0" bIns="0" rtlCol="0" anchor="t"/>
          <a:lstStyle/>
          <a:p>
            <a:pPr marL="177800" indent="-177800">
              <a:spcAft>
                <a:spcPts val="1200"/>
              </a:spcAft>
              <a:buSzPct val="100000"/>
              <a:buChar char="•"/>
            </a:pPr>
            <a:r>
              <a:rPr lang="en-US" sz="1150" dirty="0">
                <a:solidFill>
                  <a:srgbClr val="26314A"/>
                </a:solidFill>
                <a:latin typeface="Calibri" pitchFamily="34" charset="0"/>
                <a:ea typeface="Calibri" pitchFamily="34" charset="-122"/>
                <a:cs typeface="Calibri" pitchFamily="34" charset="-120"/>
              </a:rPr>
              <a:t>Confirm BOP's computation matches the court's intent</a:t>
            </a:r>
            <a:endParaRPr lang="en-US" sz="1150" dirty="0"/>
          </a:p>
          <a:p>
            <a:pPr marL="177800" indent="-177800">
              <a:spcAft>
                <a:spcPts val="1200"/>
              </a:spcAft>
              <a:buSzPct val="100000"/>
              <a:buChar char="•"/>
            </a:pPr>
            <a:r>
              <a:rPr lang="en-US" sz="1150" dirty="0">
                <a:solidFill>
                  <a:srgbClr val="26314A"/>
                </a:solidFill>
                <a:latin typeface="Calibri" pitchFamily="34" charset="0"/>
                <a:ea typeface="Calibri" pitchFamily="34" charset="-122"/>
                <a:cs typeface="Calibri" pitchFamily="34" charset="-120"/>
              </a:rPr>
              <a:t>Use the transcript to resolve disagreements</a:t>
            </a:r>
            <a:endParaRPr lang="en-US" sz="1150" dirty="0"/>
          </a:p>
          <a:p>
            <a:pPr marL="177800" indent="-177800">
              <a:spcAft>
                <a:spcPts val="1200"/>
              </a:spcAft>
              <a:buSzPct val="100000"/>
              <a:buChar char="•"/>
            </a:pPr>
            <a:r>
              <a:rPr lang="en-US" sz="1150" dirty="0">
                <a:solidFill>
                  <a:srgbClr val="26314A"/>
                </a:solidFill>
                <a:latin typeface="Calibri" pitchFamily="34" charset="0"/>
                <a:ea typeface="Calibri" pitchFamily="34" charset="-122"/>
                <a:cs typeface="Calibri" pitchFamily="34" charset="-120"/>
              </a:rPr>
              <a:t>Coordinate with state defense counsel to make sure any pleas/sentences there are with those deemed concurrent in the federal judgment</a:t>
            </a:r>
          </a:p>
          <a:p>
            <a:pPr marL="177800" indent="-177800">
              <a:spcAft>
                <a:spcPts val="1200"/>
              </a:spcAft>
              <a:buSzPct val="100000"/>
              <a:buChar char="•"/>
            </a:pPr>
            <a:r>
              <a:rPr lang="en-US" sz="1150" dirty="0">
                <a:solidFill>
                  <a:srgbClr val="26314A"/>
                </a:solidFill>
                <a:latin typeface="Calibri" pitchFamily="34" charset="0"/>
                <a:ea typeface="Calibri" pitchFamily="34" charset="-122"/>
                <a:cs typeface="Calibri" pitchFamily="34" charset="-120"/>
              </a:rPr>
              <a:t>If you think there is an issue, don’t lose hope! Keep pestering</a:t>
            </a:r>
            <a:endParaRPr lang="en-US" sz="1150" dirty="0"/>
          </a:p>
        </p:txBody>
      </p:sp>
      <p:sp>
        <p:nvSpPr>
          <p:cNvPr id="21" name="Text 11"/>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22" name="Text 12"/>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24</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build="p" autoUpdateAnimBg="0"/>
      <p:bldP spid="14" grpId="0" animBg="1"/>
      <p:bldP spid="15" grpId="0" build="p" autoUpdateAnimBg="0"/>
      <p:bldP spid="19" grpId="0" animBg="1"/>
      <p:bldP spid="20"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pic>
        <p:nvPicPr>
          <p:cNvPr id="2" name="Image 0" descr="/home/claude/cle-deck/icons/puzzlebadge_navy.png"/>
          <p:cNvPicPr>
            <a:picLocks noChangeAspect="1"/>
          </p:cNvPicPr>
          <p:nvPr/>
        </p:nvPicPr>
        <p:blipFill>
          <a:blip r:embed="rId3"/>
          <a:stretch>
            <a:fillRect/>
          </a:stretch>
        </p:blipFill>
        <p:spPr>
          <a:xfrm>
            <a:off x="640080" y="457200"/>
            <a:ext cx="566928" cy="566928"/>
          </a:xfrm>
          <a:prstGeom prst="rect">
            <a:avLst/>
          </a:prstGeom>
        </p:spPr>
      </p:pic>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COMPLETING THE PUZZLE</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Keep the information flowing</a:t>
            </a:r>
            <a:endParaRPr lang="en-US" sz="2700" dirty="0"/>
          </a:p>
        </p:txBody>
      </p:sp>
      <p:sp>
        <p:nvSpPr>
          <p:cNvPr id="6" name="Text 2"/>
          <p:cNvSpPr/>
          <p:nvPr/>
        </p:nvSpPr>
        <p:spPr>
          <a:xfrm>
            <a:off x="890451" y="3175145"/>
            <a:ext cx="5190309" cy="3335383"/>
          </a:xfrm>
          <a:prstGeom prst="rect">
            <a:avLst/>
          </a:prstGeom>
          <a:noFill/>
          <a:ln/>
        </p:spPr>
        <p:txBody>
          <a:bodyPr wrap="square" lIns="0" tIns="0" rIns="0" bIns="0" rtlCol="0" anchor="t"/>
          <a:lstStyle/>
          <a:p>
            <a:pPr marL="228600" indent="-228600">
              <a:spcAft>
                <a:spcPts val="1800"/>
              </a:spcAft>
              <a:buSzPct val="100000"/>
              <a:buChar char="•"/>
            </a:pPr>
            <a:endParaRPr lang="en-US" sz="1600" dirty="0">
              <a:solidFill>
                <a:srgbClr val="26314A"/>
              </a:solidFill>
              <a:latin typeface="Calibri" pitchFamily="34" charset="0"/>
              <a:ea typeface="Calibri" pitchFamily="34" charset="-122"/>
              <a:cs typeface="Calibri" pitchFamily="34" charset="-120"/>
            </a:endParaRPr>
          </a:p>
        </p:txBody>
      </p:sp>
      <p:sp>
        <p:nvSpPr>
          <p:cNvPr id="7" name="Text 3"/>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8" name="Text 4"/>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16</a:t>
            </a:r>
            <a:endParaRPr lang="en-US" sz="900" dirty="0"/>
          </a:p>
        </p:txBody>
      </p:sp>
      <p:pic>
        <p:nvPicPr>
          <p:cNvPr id="12" name="Graphic 11" descr="Cycle with people with solid fill">
            <a:extLst>
              <a:ext uri="{FF2B5EF4-FFF2-40B4-BE49-F238E27FC236}">
                <a16:creationId xmlns:a16="http://schemas.microsoft.com/office/drawing/2014/main" id="{32E86AA8-0A29-0F7B-D9B2-51C7E25BC5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0080" y="1880526"/>
            <a:ext cx="3632000" cy="3632000"/>
          </a:xfrm>
          <a:prstGeom prst="rect">
            <a:avLst/>
          </a:prstGeom>
        </p:spPr>
      </p:pic>
      <p:sp>
        <p:nvSpPr>
          <p:cNvPr id="15" name="TextBox 14">
            <a:extLst>
              <a:ext uri="{FF2B5EF4-FFF2-40B4-BE49-F238E27FC236}">
                <a16:creationId xmlns:a16="http://schemas.microsoft.com/office/drawing/2014/main" id="{B6018BA5-A822-721A-ACA1-F3725E03FC74}"/>
              </a:ext>
            </a:extLst>
          </p:cNvPr>
          <p:cNvSpPr txBox="1"/>
          <p:nvPr/>
        </p:nvSpPr>
        <p:spPr>
          <a:xfrm>
            <a:off x="3840480" y="1620079"/>
            <a:ext cx="7836625" cy="4893647"/>
          </a:xfrm>
          <a:prstGeom prst="rect">
            <a:avLst/>
          </a:prstGeom>
          <a:noFill/>
        </p:spPr>
        <p:txBody>
          <a:bodyPr wrap="square" rtlCol="0">
            <a:spAutoFit/>
          </a:bodyPr>
          <a:lstStyle/>
          <a:p>
            <a:pPr marL="228600" indent="-228600">
              <a:spcAft>
                <a:spcPts val="1800"/>
              </a:spcAft>
              <a:buSzPct val="100000"/>
              <a:buChar char="•"/>
            </a:pPr>
            <a:r>
              <a:rPr lang="en-US" sz="1800" b="1" dirty="0">
                <a:solidFill>
                  <a:srgbClr val="1B2A4A"/>
                </a:solidFill>
                <a:latin typeface="Calibri" pitchFamily="34" charset="0"/>
                <a:ea typeface="Calibri" pitchFamily="34" charset="-122"/>
                <a:cs typeface="Calibri" pitchFamily="34" charset="-120"/>
              </a:rPr>
              <a:t>USMS – </a:t>
            </a:r>
            <a:r>
              <a:rPr lang="en-US" sz="1800" dirty="0">
                <a:solidFill>
                  <a:srgbClr val="1B2A4A"/>
                </a:solidFill>
                <a:latin typeface="Calibri" pitchFamily="34" charset="0"/>
                <a:ea typeface="Calibri" pitchFamily="34" charset="-122"/>
                <a:cs typeface="Calibri" pitchFamily="34" charset="-120"/>
              </a:rPr>
              <a:t>Kelly Gutierrez | Lead Investigative Analyst | Desk 214-767-0836 ext. 273 |Work Cell (213) 798-5071 |Kelly.Gutierrez@usdoj.gov</a:t>
            </a:r>
          </a:p>
          <a:p>
            <a:pPr marL="228600" indent="-228600">
              <a:spcAft>
                <a:spcPts val="600"/>
              </a:spcAft>
              <a:buSzPct val="100000"/>
              <a:buChar char="•"/>
            </a:pPr>
            <a:r>
              <a:rPr lang="en-US" sz="1800" b="1" dirty="0">
                <a:solidFill>
                  <a:srgbClr val="26314A"/>
                </a:solidFill>
                <a:latin typeface="Calibri" pitchFamily="34" charset="0"/>
                <a:ea typeface="Calibri" pitchFamily="34" charset="-122"/>
                <a:cs typeface="Calibri" pitchFamily="34" charset="-120"/>
              </a:rPr>
              <a:t>BOP</a:t>
            </a:r>
            <a:r>
              <a:rPr lang="en-US" sz="1800" dirty="0">
                <a:solidFill>
                  <a:srgbClr val="26314A"/>
                </a:solidFill>
                <a:latin typeface="Calibri" pitchFamily="34" charset="0"/>
                <a:ea typeface="Calibri" pitchFamily="34" charset="-122"/>
                <a:cs typeface="Calibri" pitchFamily="34" charset="-120"/>
              </a:rPr>
              <a:t> – GRA-DSC-TeamKilo-S@bop.gov (clients sentenced in N.D. Texas)</a:t>
            </a:r>
          </a:p>
          <a:p>
            <a:pPr marL="685800" lvl="1" indent="-228600">
              <a:spcAft>
                <a:spcPts val="600"/>
              </a:spcAft>
              <a:buSzPct val="100000"/>
              <a:buChar char="•"/>
            </a:pPr>
            <a:r>
              <a:rPr lang="en-US" dirty="0">
                <a:solidFill>
                  <a:srgbClr val="26314A"/>
                </a:solidFill>
                <a:latin typeface="Calibri" pitchFamily="34" charset="0"/>
                <a:ea typeface="Calibri" pitchFamily="34" charset="-122"/>
                <a:cs typeface="Calibri" pitchFamily="34" charset="-120"/>
              </a:rPr>
              <a:t>GRA-DSC/PolicyCorrespondence@bop.gov (recommended by SRC for sentence reduction orders)</a:t>
            </a:r>
            <a:endParaRPr lang="en-US" dirty="0"/>
          </a:p>
          <a:p>
            <a:pPr marL="685800" lvl="1" indent="-228600">
              <a:spcAft>
                <a:spcPts val="600"/>
              </a:spcAft>
              <a:buSzPct val="100000"/>
              <a:buChar char="•"/>
            </a:pPr>
            <a:r>
              <a:rPr lang="en-US" dirty="0">
                <a:solidFill>
                  <a:srgbClr val="26314A"/>
                </a:solidFill>
                <a:latin typeface="Calibri" pitchFamily="34" charset="0"/>
                <a:ea typeface="Calibri" pitchFamily="34" charset="-122"/>
                <a:cs typeface="Calibri" pitchFamily="34" charset="-120"/>
              </a:rPr>
              <a:t>BOP-CPD-DSC-PolicyCorrespondence-S@bop.gov; (972) 352-4400; fax (972) 352-4395 (recommended for amended judgments)</a:t>
            </a:r>
          </a:p>
          <a:p>
            <a:pPr marL="228600" indent="-228600">
              <a:spcAft>
                <a:spcPts val="1800"/>
              </a:spcAft>
              <a:buSzPct val="100000"/>
              <a:buChar char="•"/>
            </a:pPr>
            <a:r>
              <a:rPr lang="en-US" sz="1800" b="1" dirty="0">
                <a:solidFill>
                  <a:srgbClr val="1B2A4A"/>
                </a:solidFill>
                <a:latin typeface="Calibri" pitchFamily="34" charset="0"/>
                <a:ea typeface="Calibri" pitchFamily="34" charset="-122"/>
                <a:cs typeface="Calibri" pitchFamily="34" charset="-120"/>
              </a:rPr>
              <a:t>DOJ-361.  </a:t>
            </a:r>
            <a:r>
              <a:rPr lang="en-US" sz="1800" dirty="0">
                <a:solidFill>
                  <a:srgbClr val="26314A"/>
                </a:solidFill>
                <a:latin typeface="Calibri" pitchFamily="34" charset="0"/>
                <a:ea typeface="Calibri" pitchFamily="34" charset="-122"/>
                <a:cs typeface="Calibri" pitchFamily="34" charset="-120"/>
              </a:rPr>
              <a:t>Can help prompt BOP designation and calculation staff to disclose case-specific information.</a:t>
            </a:r>
            <a:endParaRPr lang="en-US" sz="1800" dirty="0"/>
          </a:p>
          <a:p>
            <a:pPr marL="228600" indent="-228600">
              <a:spcAft>
                <a:spcPts val="1800"/>
              </a:spcAft>
              <a:buSzPct val="100000"/>
              <a:buChar char="•"/>
            </a:pPr>
            <a:r>
              <a:rPr lang="en-US" sz="1800" b="1" dirty="0">
                <a:solidFill>
                  <a:srgbClr val="1B2A4A"/>
                </a:solidFill>
                <a:latin typeface="Calibri" pitchFamily="34" charset="0"/>
                <a:ea typeface="Calibri" pitchFamily="34" charset="-122"/>
                <a:cs typeface="Calibri" pitchFamily="34" charset="-120"/>
              </a:rPr>
              <a:t>USMS 129 Custody Report. </a:t>
            </a:r>
            <a:r>
              <a:rPr lang="en-US" sz="1800" dirty="0">
                <a:solidFill>
                  <a:srgbClr val="1B2A4A"/>
                </a:solidFill>
                <a:latin typeface="Calibri" pitchFamily="34" charset="0"/>
                <a:ea typeface="Calibri" pitchFamily="34" charset="-122"/>
                <a:cs typeface="Calibri" pitchFamily="34" charset="-120"/>
              </a:rPr>
              <a:t>Unclear whether you can obtain it, but I have (perhaps mistakenly) to get the custody timeline of a client. </a:t>
            </a:r>
            <a:endParaRPr lang="en-US" sz="1800" b="1" dirty="0">
              <a:solidFill>
                <a:srgbClr val="1B2A4A"/>
              </a:solidFill>
              <a:latin typeface="Calibri" pitchFamily="34" charset="0"/>
              <a:ea typeface="Calibri" pitchFamily="34" charset="-122"/>
              <a:cs typeface="Calibri" pitchFamily="34" charset="-120"/>
            </a:endParaRPr>
          </a:p>
          <a:p>
            <a:pPr marL="228600" indent="-228600">
              <a:spcAft>
                <a:spcPts val="1800"/>
              </a:spcAft>
              <a:buSzPct val="100000"/>
              <a:buChar char="•"/>
            </a:pPr>
            <a:r>
              <a:rPr lang="en-US" sz="1800" b="1" dirty="0">
                <a:solidFill>
                  <a:srgbClr val="1B2A4A"/>
                </a:solidFill>
                <a:latin typeface="Calibri" pitchFamily="34" charset="0"/>
                <a:ea typeface="Calibri" pitchFamily="34" charset="-122"/>
                <a:cs typeface="Calibri" pitchFamily="34" charset="-120"/>
              </a:rPr>
              <a:t>PPPI.  </a:t>
            </a:r>
            <a:r>
              <a:rPr lang="en-US" sz="1800" dirty="0">
                <a:solidFill>
                  <a:srgbClr val="26314A"/>
                </a:solidFill>
                <a:latin typeface="Calibri" pitchFamily="34" charset="0"/>
                <a:ea typeface="Calibri" pitchFamily="34" charset="-122"/>
                <a:cs typeface="Calibri" pitchFamily="34" charset="-120"/>
              </a:rPr>
              <a:t>Obtainable in many cases without a DOJ-361, simply by providing your name, the appointment order, and identifying the case. This is the main BOP computation document.</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1371600" y="457200"/>
            <a:ext cx="8686800" cy="274320"/>
          </a:xfrm>
          <a:prstGeom prst="rect">
            <a:avLst/>
          </a:prstGeom>
          <a:noFill/>
          <a:ln/>
        </p:spPr>
        <p:txBody>
          <a:bodyPr wrap="square" lIns="0" tIns="0" rIns="0" bIns="0" rtlCol="0" anchor="b"/>
          <a:lstStyle/>
          <a:p>
            <a:pPr marL="0" indent="0">
              <a:buNone/>
            </a:pPr>
            <a:r>
              <a:rPr lang="en-US" sz="1200" b="1" kern="0" spc="200" dirty="0">
                <a:solidFill>
                  <a:srgbClr val="C9A961"/>
                </a:solidFill>
                <a:latin typeface="Calibri" pitchFamily="34" charset="0"/>
                <a:ea typeface="Calibri" pitchFamily="34" charset="-122"/>
                <a:cs typeface="Calibri" pitchFamily="34" charset="-120"/>
              </a:rPr>
              <a:t>COMPLETING THE PUZZLE</a:t>
            </a:r>
            <a:endParaRPr lang="en-US" sz="1200" dirty="0"/>
          </a:p>
        </p:txBody>
      </p:sp>
      <p:sp>
        <p:nvSpPr>
          <p:cNvPr id="5" name="Text 1"/>
          <p:cNvSpPr/>
          <p:nvPr/>
        </p:nvSpPr>
        <p:spPr>
          <a:xfrm>
            <a:off x="640080" y="1097280"/>
            <a:ext cx="10881360" cy="731520"/>
          </a:xfrm>
          <a:prstGeom prst="rect">
            <a:avLst/>
          </a:prstGeom>
          <a:noFill/>
          <a:ln/>
        </p:spPr>
        <p:txBody>
          <a:bodyPr wrap="square" lIns="0" tIns="0" rIns="0" bIns="0" rtlCol="0" anchor="t"/>
          <a:lstStyle/>
          <a:p>
            <a:pPr marL="0" indent="0">
              <a:buNone/>
            </a:pPr>
            <a:r>
              <a:rPr lang="en-US" sz="2700" b="1" dirty="0">
                <a:solidFill>
                  <a:srgbClr val="1B2A4A"/>
                </a:solidFill>
                <a:latin typeface="Cambria" pitchFamily="34" charset="0"/>
                <a:ea typeface="Cambria" pitchFamily="34" charset="-122"/>
                <a:cs typeface="Cambria" pitchFamily="34" charset="-120"/>
              </a:rPr>
              <a:t>What to Remember</a:t>
            </a:r>
            <a:endParaRPr lang="en-US" sz="2700" dirty="0"/>
          </a:p>
        </p:txBody>
      </p:sp>
      <p:sp>
        <p:nvSpPr>
          <p:cNvPr id="8" name="Text 2"/>
          <p:cNvSpPr/>
          <p:nvPr/>
        </p:nvSpPr>
        <p:spPr>
          <a:xfrm>
            <a:off x="1305372" y="3002597"/>
            <a:ext cx="9966960" cy="412772"/>
          </a:xfrm>
          <a:prstGeom prst="rect">
            <a:avLst/>
          </a:prstGeom>
          <a:noFill/>
          <a:ln/>
        </p:spPr>
        <p:txBody>
          <a:bodyPr wrap="square" lIns="0" tIns="0" rIns="0" bIns="0" rtlCol="0" anchor="t"/>
          <a:lstStyle/>
          <a:p>
            <a:pPr>
              <a:lnSpc>
                <a:spcPct val="110000"/>
              </a:lnSpc>
            </a:pPr>
            <a:endParaRPr lang="en-US" sz="1500" dirty="0"/>
          </a:p>
          <a:p>
            <a:pPr marL="0" indent="0">
              <a:lnSpc>
                <a:spcPct val="110000"/>
              </a:lnSpc>
              <a:buNone/>
            </a:pPr>
            <a:endParaRPr lang="en-US" sz="1500" dirty="0"/>
          </a:p>
        </p:txBody>
      </p:sp>
      <p:sp>
        <p:nvSpPr>
          <p:cNvPr id="11" name="Text 3"/>
          <p:cNvSpPr/>
          <p:nvPr/>
        </p:nvSpPr>
        <p:spPr>
          <a:xfrm>
            <a:off x="1325880" y="3547872"/>
            <a:ext cx="9966960" cy="548640"/>
          </a:xfrm>
          <a:prstGeom prst="rect">
            <a:avLst/>
          </a:prstGeom>
          <a:noFill/>
          <a:ln/>
        </p:spPr>
        <p:txBody>
          <a:bodyPr wrap="square" lIns="0" tIns="0" rIns="0" bIns="0" rtlCol="0" anchor="t"/>
          <a:lstStyle/>
          <a:p>
            <a:pPr marL="0" indent="0">
              <a:lnSpc>
                <a:spcPct val="110000"/>
              </a:lnSpc>
              <a:buNone/>
            </a:pPr>
            <a:endParaRPr lang="en-US" sz="1500" dirty="0">
              <a:solidFill>
                <a:srgbClr val="26314A"/>
              </a:solidFill>
              <a:latin typeface="Calibri" pitchFamily="34" charset="0"/>
              <a:ea typeface="Calibri" pitchFamily="34" charset="-122"/>
              <a:cs typeface="Calibri" pitchFamily="34" charset="-120"/>
            </a:endParaRPr>
          </a:p>
        </p:txBody>
      </p:sp>
      <p:sp>
        <p:nvSpPr>
          <p:cNvPr id="17" name="Text 5"/>
          <p:cNvSpPr/>
          <p:nvPr/>
        </p:nvSpPr>
        <p:spPr>
          <a:xfrm>
            <a:off x="1325880" y="4175702"/>
            <a:ext cx="9966960" cy="685800"/>
          </a:xfrm>
          <a:prstGeom prst="rect">
            <a:avLst/>
          </a:prstGeom>
          <a:noFill/>
          <a:ln/>
        </p:spPr>
        <p:txBody>
          <a:bodyPr wrap="square" lIns="0" tIns="0" rIns="0" bIns="0" rtlCol="0" anchor="t"/>
          <a:lstStyle/>
          <a:p>
            <a:pPr marL="0" indent="0">
              <a:lnSpc>
                <a:spcPct val="110000"/>
              </a:lnSpc>
              <a:buNone/>
            </a:pPr>
            <a:endParaRPr lang="en-US" sz="1500" dirty="0"/>
          </a:p>
        </p:txBody>
      </p:sp>
      <p:sp>
        <p:nvSpPr>
          <p:cNvPr id="20" name="Text 6"/>
          <p:cNvSpPr/>
          <p:nvPr/>
        </p:nvSpPr>
        <p:spPr>
          <a:xfrm>
            <a:off x="1325880" y="4927629"/>
            <a:ext cx="9966960" cy="685800"/>
          </a:xfrm>
          <a:prstGeom prst="rect">
            <a:avLst/>
          </a:prstGeom>
          <a:noFill/>
          <a:ln/>
        </p:spPr>
        <p:txBody>
          <a:bodyPr wrap="square" lIns="0" tIns="0" rIns="0" bIns="0" rtlCol="0" anchor="t"/>
          <a:lstStyle/>
          <a:p>
            <a:pPr marL="0" indent="0">
              <a:lnSpc>
                <a:spcPct val="110000"/>
              </a:lnSpc>
              <a:buNone/>
            </a:pPr>
            <a:endParaRPr lang="en-US" sz="1500" dirty="0"/>
          </a:p>
        </p:txBody>
      </p:sp>
      <p:sp>
        <p:nvSpPr>
          <p:cNvPr id="21" name="Text 7"/>
          <p:cNvSpPr/>
          <p:nvPr/>
        </p:nvSpPr>
        <p:spPr>
          <a:xfrm>
            <a:off x="640080" y="6510528"/>
            <a:ext cx="6400800" cy="274320"/>
          </a:xfrm>
          <a:prstGeom prst="rect">
            <a:avLst/>
          </a:prstGeom>
          <a:noFill/>
          <a:ln/>
        </p:spPr>
        <p:txBody>
          <a:bodyPr wrap="square" lIns="0" tIns="0" rIns="0" bIns="0" rtlCol="0" anchor="ctr"/>
          <a:lstStyle/>
          <a:p>
            <a:pPr marL="0" indent="0" algn="l">
              <a:buNone/>
            </a:pPr>
            <a:r>
              <a:rPr lang="en-US" sz="900" dirty="0">
                <a:solidFill>
                  <a:srgbClr val="6B7385"/>
                </a:solidFill>
                <a:latin typeface="Calibri" pitchFamily="34" charset="0"/>
                <a:ea typeface="Calibri" pitchFamily="34" charset="-122"/>
                <a:cs typeface="Calibri" pitchFamily="34" charset="-120"/>
              </a:rPr>
              <a:t>Mastering BOP Computations</a:t>
            </a:r>
            <a:endParaRPr lang="en-US" sz="900" dirty="0"/>
          </a:p>
        </p:txBody>
      </p:sp>
      <p:sp>
        <p:nvSpPr>
          <p:cNvPr id="22" name="Text 8"/>
          <p:cNvSpPr/>
          <p:nvPr/>
        </p:nvSpPr>
        <p:spPr>
          <a:xfrm>
            <a:off x="10911535" y="6510528"/>
            <a:ext cx="640080" cy="274320"/>
          </a:xfrm>
          <a:prstGeom prst="rect">
            <a:avLst/>
          </a:prstGeom>
          <a:noFill/>
          <a:ln/>
        </p:spPr>
        <p:txBody>
          <a:bodyPr wrap="square" lIns="0" tIns="0" rIns="0" bIns="0" rtlCol="0" anchor="ctr"/>
          <a:lstStyle/>
          <a:p>
            <a:pPr marL="0" indent="0" algn="r">
              <a:buNone/>
            </a:pPr>
            <a:r>
              <a:rPr lang="en-US" sz="900" dirty="0">
                <a:solidFill>
                  <a:srgbClr val="6B7385"/>
                </a:solidFill>
                <a:latin typeface="Calibri" pitchFamily="34" charset="0"/>
                <a:ea typeface="Calibri" pitchFamily="34" charset="-122"/>
                <a:cs typeface="Calibri" pitchFamily="34" charset="-120"/>
              </a:rPr>
              <a:t>25</a:t>
            </a:r>
            <a:endParaRPr lang="en-US" sz="900" dirty="0"/>
          </a:p>
        </p:txBody>
      </p:sp>
      <p:sp>
        <p:nvSpPr>
          <p:cNvPr id="6" name="Text 2">
            <a:extLst>
              <a:ext uri="{FF2B5EF4-FFF2-40B4-BE49-F238E27FC236}">
                <a16:creationId xmlns:a16="http://schemas.microsoft.com/office/drawing/2014/main" id="{B616B559-F89C-C214-C137-8E470EDE78D4}"/>
              </a:ext>
            </a:extLst>
          </p:cNvPr>
          <p:cNvSpPr/>
          <p:nvPr/>
        </p:nvSpPr>
        <p:spPr>
          <a:xfrm>
            <a:off x="1305372" y="1719129"/>
            <a:ext cx="9966960" cy="4376871"/>
          </a:xfrm>
          <a:prstGeom prst="rect">
            <a:avLst/>
          </a:prstGeom>
          <a:noFill/>
          <a:ln/>
        </p:spPr>
        <p:txBody>
          <a:bodyPr wrap="square" lIns="0" tIns="0" rIns="0" bIns="0" rtlCol="0" anchor="t"/>
          <a:lstStyle/>
          <a:p>
            <a:pPr marL="285750" indent="-285750">
              <a:spcAft>
                <a:spcPts val="2000"/>
              </a:spcAft>
              <a:buSzPct val="150000"/>
              <a:buBlip>
                <a:blip r:embed="rId3"/>
              </a:buBlip>
            </a:pPr>
            <a:r>
              <a:rPr lang="en-US" dirty="0">
                <a:solidFill>
                  <a:srgbClr val="26314A"/>
                </a:solidFill>
                <a:latin typeface="Calibri" pitchFamily="34" charset="0"/>
                <a:ea typeface="Calibri" pitchFamily="34" charset="-122"/>
                <a:cs typeface="Calibri" pitchFamily="34" charset="-120"/>
              </a:rPr>
              <a:t>Primary custodians get their sentences served first, secondary custodians decide concurrent/consecutive.</a:t>
            </a:r>
          </a:p>
          <a:p>
            <a:pPr marL="285750" indent="-285750">
              <a:spcAft>
                <a:spcPts val="2000"/>
              </a:spcAft>
              <a:buSzPct val="150000"/>
              <a:buBlip>
                <a:blip r:embed="rId3"/>
              </a:buBlip>
            </a:pPr>
            <a:r>
              <a:rPr kumimoji="0" lang="en-US" b="0" i="0" u="none" strike="noStrike" kern="1200" cap="none" spc="0" normalizeH="0" baseline="0" noProof="0" dirty="0">
                <a:ln>
                  <a:noFill/>
                </a:ln>
                <a:solidFill>
                  <a:srgbClr val="26314A"/>
                </a:solidFill>
                <a:effectLst/>
                <a:uLnTx/>
                <a:uFillTx/>
                <a:latin typeface="Calibri" pitchFamily="34" charset="0"/>
                <a:ea typeface="Calibri" pitchFamily="34" charset="-122"/>
                <a:cs typeface="Calibri" pitchFamily="34" charset="-120"/>
              </a:rPr>
              <a:t>Things change; stay up to date, especially as sentencing approaches</a:t>
            </a:r>
          </a:p>
          <a:p>
            <a:pPr marL="285750" indent="-285750">
              <a:spcAft>
                <a:spcPts val="2000"/>
              </a:spcAft>
              <a:buSzPct val="150000"/>
              <a:buBlip>
                <a:blip r:embed="rId3"/>
              </a:buBlip>
            </a:pPr>
            <a:r>
              <a:rPr lang="en-US" dirty="0">
                <a:solidFill>
                  <a:srgbClr val="26314A"/>
                </a:solidFill>
                <a:latin typeface="Calibri" pitchFamily="34" charset="0"/>
                <a:ea typeface="Calibri" pitchFamily="34" charset="-122"/>
                <a:cs typeface="Calibri" pitchFamily="34" charset="-120"/>
              </a:rPr>
              <a:t>BOP computes; the judge decides — build the credit issue into the sentence request itself. Request an “adjustment,” not “credit for time served.” Know specifics and show your work.</a:t>
            </a:r>
          </a:p>
          <a:p>
            <a:pPr marL="285750" indent="-285750">
              <a:spcAft>
                <a:spcPts val="2000"/>
              </a:spcAft>
              <a:buSzPct val="150000"/>
              <a:buBlip>
                <a:blip r:embed="rId3"/>
              </a:buBlip>
            </a:pPr>
            <a:r>
              <a:rPr kumimoji="0" lang="en-US" b="0" i="0" u="none" strike="noStrike" kern="1200" cap="none" spc="0" normalizeH="0" baseline="0" noProof="0" dirty="0">
                <a:ln>
                  <a:noFill/>
                </a:ln>
                <a:solidFill>
                  <a:srgbClr val="26314A"/>
                </a:solidFill>
                <a:effectLst/>
                <a:uLnTx/>
                <a:uFillTx/>
                <a:latin typeface="Calibri" pitchFamily="34" charset="0"/>
                <a:ea typeface="Calibri" pitchFamily="34" charset="-122"/>
                <a:cs typeface="Calibri" pitchFamily="34" charset="-120"/>
              </a:rPr>
              <a:t>Keep the flow of information so that the information sent to BOP is complete</a:t>
            </a:r>
          </a:p>
          <a:p>
            <a:pPr marL="285750" indent="-285750">
              <a:spcAft>
                <a:spcPts val="2000"/>
              </a:spcAft>
              <a:buSzPct val="150000"/>
              <a:buBlip>
                <a:blip r:embed="rId3"/>
              </a:buBlip>
            </a:pPr>
            <a:r>
              <a:rPr lang="en-US" dirty="0">
                <a:solidFill>
                  <a:srgbClr val="26314A"/>
                </a:solidFill>
                <a:latin typeface="Calibri" pitchFamily="34" charset="0"/>
                <a:ea typeface="Calibri" pitchFamily="34" charset="-122"/>
                <a:cs typeface="Calibri" pitchFamily="34" charset="-120"/>
              </a:rPr>
              <a:t>The work may not end at sentencing; follow up with BOP/USMS with after the fact developments and coordinate with state counsel as needed</a:t>
            </a:r>
            <a:endParaRPr lang="en-US" dirty="0"/>
          </a:p>
          <a:p>
            <a:pPr marL="285750" indent="-285750">
              <a:lnSpc>
                <a:spcPct val="110000"/>
              </a:lnSpc>
              <a:buSzPct val="150000"/>
              <a:buBlip>
                <a:blip r:embed="rId3"/>
              </a:buBlip>
            </a:pPr>
            <a:endParaRPr lang="en-US" sz="1500" dirty="0">
              <a:solidFill>
                <a:srgbClr val="26314A"/>
              </a:solidFill>
              <a:latin typeface="Calibri" pitchFamily="34" charset="0"/>
              <a:ea typeface="Calibri" pitchFamily="34" charset="-122"/>
              <a:cs typeface="Calibri" pitchFamily="34" charset="-120"/>
            </a:endParaRPr>
          </a:p>
          <a:p>
            <a:pPr marL="285750" indent="-285750">
              <a:lnSpc>
                <a:spcPct val="110000"/>
              </a:lnSpc>
              <a:buSzPct val="150000"/>
              <a:buBlip>
                <a:blip r:embed="rId3"/>
              </a:buBlip>
            </a:pPr>
            <a:endParaRPr lang="en-US" sz="1600" dirty="0"/>
          </a:p>
          <a:p>
            <a:pPr marL="285750" indent="-285750">
              <a:lnSpc>
                <a:spcPct val="110000"/>
              </a:lnSpc>
              <a:buSzPct val="150000"/>
              <a:buBlip>
                <a:blip r:embed="rId3"/>
              </a:buBlip>
            </a:pPr>
            <a:endParaRPr lang="en-US" sz="1500" dirty="0"/>
          </a:p>
          <a:p>
            <a:pPr marL="285750" indent="-285750">
              <a:lnSpc>
                <a:spcPct val="110000"/>
              </a:lnSpc>
              <a:buSzPct val="150000"/>
              <a:buBlip>
                <a:blip r:embed="rId3"/>
              </a:buBlip>
            </a:pPr>
            <a:endParaRPr kumimoji="0" lang="en-US" sz="1500" b="0" i="0" u="none" strike="noStrike" kern="1200" cap="none" spc="0" normalizeH="0" baseline="0" noProof="0" dirty="0">
              <a:ln>
                <a:noFill/>
              </a:ln>
              <a:solidFill>
                <a:srgbClr val="26314A"/>
              </a:solidFill>
              <a:effectLst/>
              <a:uLnTx/>
              <a:uFillTx/>
              <a:latin typeface="Calibri" pitchFamily="34" charset="0"/>
              <a:ea typeface="Calibri" pitchFamily="34" charset="-122"/>
              <a:cs typeface="Calibri" pitchFamily="34" charset="-120"/>
            </a:endParaRPr>
          </a:p>
          <a:p>
            <a:pPr marL="285750" indent="-285750">
              <a:lnSpc>
                <a:spcPct val="110000"/>
              </a:lnSpc>
              <a:buSzPct val="150000"/>
              <a:buBlip>
                <a:blip r:embed="rId3"/>
              </a:buBlip>
            </a:pPr>
            <a:endParaRPr lang="en-US" sz="1600" dirty="0"/>
          </a:p>
          <a:p>
            <a:pPr marL="285750" indent="-285750">
              <a:lnSpc>
                <a:spcPct val="110000"/>
              </a:lnSpc>
              <a:buSzPct val="150000"/>
              <a:buBlip>
                <a:blip r:embed="rId3"/>
              </a:buBlip>
            </a:pPr>
            <a:endParaRPr lang="en-US" sz="1500" dirty="0">
              <a:solidFill>
                <a:srgbClr val="26314A"/>
              </a:solidFill>
              <a:latin typeface="Calibri" pitchFamily="34" charset="0"/>
              <a:ea typeface="Calibri" pitchFamily="34" charset="-122"/>
              <a:cs typeface="Calibri" pitchFamily="34" charset="-120"/>
            </a:endParaRPr>
          </a:p>
          <a:p>
            <a:pPr marL="285750" indent="-285750">
              <a:lnSpc>
                <a:spcPct val="110000"/>
              </a:lnSpc>
              <a:buSzPct val="150000"/>
              <a:buBlip>
                <a:blip r:embed="rId3"/>
              </a:buBlip>
            </a:pPr>
            <a:endParaRPr lang="en-US" sz="1500" dirty="0"/>
          </a:p>
        </p:txBody>
      </p:sp>
      <p:pic>
        <p:nvPicPr>
          <p:cNvPr id="27" name="Picture 26">
            <a:extLst>
              <a:ext uri="{FF2B5EF4-FFF2-40B4-BE49-F238E27FC236}">
                <a16:creationId xmlns:a16="http://schemas.microsoft.com/office/drawing/2014/main" id="{AD53211C-999F-AE2B-946E-464E96BCCE44}"/>
              </a:ext>
            </a:extLst>
          </p:cNvPr>
          <p:cNvPicPr>
            <a:picLocks noChangeAspect="1"/>
          </p:cNvPicPr>
          <p:nvPr/>
        </p:nvPicPr>
        <p:blipFill>
          <a:blip r:embed="rId4"/>
          <a:stretch>
            <a:fillRect/>
          </a:stretch>
        </p:blipFill>
        <p:spPr>
          <a:xfrm>
            <a:off x="594360" y="290382"/>
            <a:ext cx="731520" cy="731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name="Slide 27">
    <p:bg>
      <p:bgPr>
        <a:solidFill>
          <a:srgbClr val="1B2A4A"/>
        </a:solidFill>
        <a:effectLst/>
      </p:bgPr>
    </p:bg>
    <p:spTree>
      <p:nvGrpSpPr>
        <p:cNvPr id="1" name=""/>
        <p:cNvGrpSpPr/>
        <p:nvPr/>
      </p:nvGrpSpPr>
      <p:grpSpPr>
        <a:xfrm>
          <a:off x="0" y="0"/>
          <a:ext cx="0" cy="0"/>
          <a:chOff x="0" y="0"/>
          <a:chExt cx="0" cy="0"/>
        </a:xfrm>
      </p:grpSpPr>
      <p:pic>
        <p:nvPicPr>
          <p:cNvPr id="2" name="Image 0" descr="/home/claude/cle-deck/icons/puzzletile_navydark.png"/>
          <p:cNvPicPr>
            <a:picLocks noChangeAspect="1"/>
          </p:cNvPicPr>
          <p:nvPr/>
        </p:nvPicPr>
        <p:blipFill>
          <a:blip r:embed="rId3"/>
          <a:stretch>
            <a:fillRect/>
          </a:stretch>
        </p:blipFill>
        <p:spPr>
          <a:xfrm rot="900000">
            <a:off x="6273089" y="848865"/>
            <a:ext cx="4447887" cy="4447887"/>
          </a:xfrm>
          <a:prstGeom prst="rect">
            <a:avLst/>
          </a:prstGeom>
        </p:spPr>
      </p:pic>
      <p:pic>
        <p:nvPicPr>
          <p:cNvPr id="3" name="Image 1" descr="/home/claude/cle-deck/icons/puzzletile_navydark.png"/>
          <p:cNvPicPr>
            <a:picLocks noChangeAspect="1"/>
          </p:cNvPicPr>
          <p:nvPr/>
        </p:nvPicPr>
        <p:blipFill>
          <a:blip r:embed="rId3"/>
          <a:stretch>
            <a:fillRect/>
          </a:stretch>
        </p:blipFill>
        <p:spPr>
          <a:xfrm rot="-1200000">
            <a:off x="1601373" y="2216523"/>
            <a:ext cx="3393482" cy="3393482"/>
          </a:xfrm>
          <a:prstGeom prst="rect">
            <a:avLst/>
          </a:prstGeom>
        </p:spPr>
      </p:pic>
      <p:pic>
        <p:nvPicPr>
          <p:cNvPr id="4" name="Image 2" descr="/home/claude/cle-deck/icons/puzzlebadge_navy.png"/>
          <p:cNvPicPr>
            <a:picLocks noChangeAspect="1"/>
          </p:cNvPicPr>
          <p:nvPr/>
        </p:nvPicPr>
        <p:blipFill>
          <a:blip r:embed="rId4"/>
          <a:stretch>
            <a:fillRect/>
          </a:stretch>
        </p:blipFill>
        <p:spPr>
          <a:xfrm rot="15674433">
            <a:off x="4207360" y="778953"/>
            <a:ext cx="1463040" cy="1463040"/>
          </a:xfrm>
          <a:prstGeom prst="rect">
            <a:avLst/>
          </a:prstGeom>
        </p:spPr>
      </p:pic>
      <p:sp>
        <p:nvSpPr>
          <p:cNvPr id="6" name="Text 0"/>
          <p:cNvSpPr/>
          <p:nvPr/>
        </p:nvSpPr>
        <p:spPr>
          <a:xfrm>
            <a:off x="822960" y="3429000"/>
            <a:ext cx="10515600" cy="822960"/>
          </a:xfrm>
          <a:prstGeom prst="rect">
            <a:avLst/>
          </a:prstGeom>
          <a:noFill/>
          <a:ln/>
        </p:spPr>
        <p:txBody>
          <a:bodyPr wrap="square" lIns="0" tIns="0" rIns="0" bIns="0" rtlCol="0" anchor="ctr"/>
          <a:lstStyle/>
          <a:p>
            <a:pPr marL="0" indent="0" algn="ctr">
              <a:buNone/>
            </a:pPr>
            <a:r>
              <a:rPr lang="en-US" sz="4000" b="1" dirty="0">
                <a:solidFill>
                  <a:srgbClr val="FFFFFF"/>
                </a:solidFill>
                <a:latin typeface="Cambria" pitchFamily="34" charset="0"/>
                <a:ea typeface="Cambria" pitchFamily="34" charset="-122"/>
                <a:cs typeface="Cambria" pitchFamily="34" charset="-120"/>
              </a:rPr>
              <a:t>Questions?</a:t>
            </a:r>
            <a:endParaRPr lang="en-US" sz="4000" dirty="0"/>
          </a:p>
        </p:txBody>
      </p:sp>
      <p:sp>
        <p:nvSpPr>
          <p:cNvPr id="7" name="Text 1"/>
          <p:cNvSpPr/>
          <p:nvPr/>
        </p:nvSpPr>
        <p:spPr>
          <a:xfrm>
            <a:off x="822960" y="4251960"/>
            <a:ext cx="10515600" cy="457200"/>
          </a:xfrm>
          <a:prstGeom prst="rect">
            <a:avLst/>
          </a:prstGeom>
          <a:noFill/>
          <a:ln/>
        </p:spPr>
        <p:txBody>
          <a:bodyPr wrap="square" lIns="0" tIns="0" rIns="0" bIns="0" rtlCol="0" anchor="ctr"/>
          <a:lstStyle/>
          <a:p>
            <a:pPr marL="0" indent="0" algn="ctr">
              <a:buNone/>
            </a:pPr>
            <a:r>
              <a:rPr lang="en-US" sz="1600">
                <a:solidFill>
                  <a:srgbClr val="CADCFC"/>
                </a:solidFill>
                <a:latin typeface="Calibri" pitchFamily="34" charset="0"/>
                <a:ea typeface="Calibri" pitchFamily="34" charset="-122"/>
                <a:cs typeface="Calibri" pitchFamily="34" charset="-120"/>
              </a:rPr>
              <a:t>gabriela</a:t>
            </a:r>
            <a:r>
              <a:rPr lang="en-US" sz="1600" dirty="0">
                <a:solidFill>
                  <a:srgbClr val="CADCFC"/>
                </a:solidFill>
                <a:latin typeface="Calibri" pitchFamily="34" charset="0"/>
                <a:ea typeface="Calibri" pitchFamily="34" charset="-122"/>
                <a:cs typeface="Calibri" pitchFamily="34" charset="-120"/>
              </a:rPr>
              <a:t>_vega@fd.org</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1571</TotalTime>
  <Words>3206</Words>
  <Application>Microsoft Office PowerPoint</Application>
  <PresentationFormat>Widescreen</PresentationFormat>
  <Paragraphs>260</Paragraphs>
  <Slides>37</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Gabriela Vega</cp:lastModifiedBy>
  <cp:revision>1</cp:revision>
  <dcterms:created xsi:type="dcterms:W3CDTF">2026-07-23T18:23:34Z</dcterms:created>
  <dcterms:modified xsi:type="dcterms:W3CDTF">2026-07-24T21:02:28Z</dcterms:modified>
</cp:coreProperties>
</file>