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6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</p:sldIdLst>
  <p:sldSz cx="18288000" cy="10287000"/>
  <p:notesSz cx="18288000" cy="10287000"/>
  <p:defaultTextStyle>
    <a:defPPr>
      <a:defRPr kern="0"/>
    </a:def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42E3FAC-DB01-423C-9FD2-D1AA9A3BF186}" v="1" dt="2022-07-08T19:15:37.464"/>
  </p1510:revLst>
</p1510:revInfo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35" d="100"/>
          <a:sy n="35" d="100"/>
        </p:scale>
        <p:origin x="363" y="1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microsoft.com/office/2015/10/relationships/revisionInfo" Target="revisionInfo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ori Hill" userId="893bae54471a0c9f" providerId="LiveId" clId="{D42E3FAC-DB01-423C-9FD2-D1AA9A3BF186}"/>
    <pc:docChg chg="undo custSel modSld">
      <pc:chgData name="Cori Hill" userId="893bae54471a0c9f" providerId="LiveId" clId="{D42E3FAC-DB01-423C-9FD2-D1AA9A3BF186}" dt="2022-07-08T19:19:58.656" v="130" actId="14100"/>
      <pc:docMkLst>
        <pc:docMk/>
      </pc:docMkLst>
      <pc:sldChg chg="addSp delSp modSp mod">
        <pc:chgData name="Cori Hill" userId="893bae54471a0c9f" providerId="LiveId" clId="{D42E3FAC-DB01-423C-9FD2-D1AA9A3BF186}" dt="2022-07-08T19:14:29.579" v="57" actId="6559"/>
        <pc:sldMkLst>
          <pc:docMk/>
          <pc:sldMk cId="0" sldId="258"/>
        </pc:sldMkLst>
        <pc:spChg chg="mod">
          <ac:chgData name="Cori Hill" userId="893bae54471a0c9f" providerId="LiveId" clId="{D42E3FAC-DB01-423C-9FD2-D1AA9A3BF186}" dt="2022-07-08T19:14:29.579" v="57" actId="6559"/>
          <ac:spMkLst>
            <pc:docMk/>
            <pc:sldMk cId="0" sldId="258"/>
            <ac:spMk id="5" creationId="{00000000-0000-0000-0000-000000000000}"/>
          </ac:spMkLst>
        </pc:spChg>
        <pc:spChg chg="add del">
          <ac:chgData name="Cori Hill" userId="893bae54471a0c9f" providerId="LiveId" clId="{D42E3FAC-DB01-423C-9FD2-D1AA9A3BF186}" dt="2022-07-08T19:11:12.094" v="24" actId="22"/>
          <ac:spMkLst>
            <pc:docMk/>
            <pc:sldMk cId="0" sldId="258"/>
            <ac:spMk id="9" creationId="{21B04C66-8BEC-B6F6-04ED-5A0FB3DDC900}"/>
          </ac:spMkLst>
        </pc:spChg>
      </pc:sldChg>
      <pc:sldChg chg="modSp mod">
        <pc:chgData name="Cori Hill" userId="893bae54471a0c9f" providerId="LiveId" clId="{D42E3FAC-DB01-423C-9FD2-D1AA9A3BF186}" dt="2022-07-08T19:10:33.294" v="18" actId="14100"/>
        <pc:sldMkLst>
          <pc:docMk/>
          <pc:sldMk cId="0" sldId="261"/>
        </pc:sldMkLst>
        <pc:spChg chg="mod">
          <ac:chgData name="Cori Hill" userId="893bae54471a0c9f" providerId="LiveId" clId="{D42E3FAC-DB01-423C-9FD2-D1AA9A3BF186}" dt="2022-07-08T19:09:57.173" v="5" actId="404"/>
          <ac:spMkLst>
            <pc:docMk/>
            <pc:sldMk cId="0" sldId="261"/>
            <ac:spMk id="14" creationId="{00000000-0000-0000-0000-000000000000}"/>
          </ac:spMkLst>
        </pc:spChg>
        <pc:spChg chg="mod">
          <ac:chgData name="Cori Hill" userId="893bae54471a0c9f" providerId="LiveId" clId="{D42E3FAC-DB01-423C-9FD2-D1AA9A3BF186}" dt="2022-07-08T19:10:12.782" v="14" actId="1076"/>
          <ac:spMkLst>
            <pc:docMk/>
            <pc:sldMk cId="0" sldId="261"/>
            <ac:spMk id="15" creationId="{00000000-0000-0000-0000-000000000000}"/>
          </ac:spMkLst>
        </pc:spChg>
        <pc:spChg chg="mod">
          <ac:chgData name="Cori Hill" userId="893bae54471a0c9f" providerId="LiveId" clId="{D42E3FAC-DB01-423C-9FD2-D1AA9A3BF186}" dt="2022-07-08T19:09:57.173" v="5" actId="404"/>
          <ac:spMkLst>
            <pc:docMk/>
            <pc:sldMk cId="0" sldId="261"/>
            <ac:spMk id="18" creationId="{00000000-0000-0000-0000-000000000000}"/>
          </ac:spMkLst>
        </pc:spChg>
        <pc:spChg chg="mod">
          <ac:chgData name="Cori Hill" userId="893bae54471a0c9f" providerId="LiveId" clId="{D42E3FAC-DB01-423C-9FD2-D1AA9A3BF186}" dt="2022-07-08T19:10:03.593" v="6" actId="14100"/>
          <ac:spMkLst>
            <pc:docMk/>
            <pc:sldMk cId="0" sldId="261"/>
            <ac:spMk id="21" creationId="{00000000-0000-0000-0000-000000000000}"/>
          </ac:spMkLst>
        </pc:spChg>
        <pc:spChg chg="mod">
          <ac:chgData name="Cori Hill" userId="893bae54471a0c9f" providerId="LiveId" clId="{D42E3FAC-DB01-423C-9FD2-D1AA9A3BF186}" dt="2022-07-08T19:10:33.294" v="18" actId="14100"/>
          <ac:spMkLst>
            <pc:docMk/>
            <pc:sldMk cId="0" sldId="261"/>
            <ac:spMk id="22" creationId="{00000000-0000-0000-0000-000000000000}"/>
          </ac:spMkLst>
        </pc:spChg>
      </pc:sldChg>
      <pc:sldChg chg="modSp mod">
        <pc:chgData name="Cori Hill" userId="893bae54471a0c9f" providerId="LiveId" clId="{D42E3FAC-DB01-423C-9FD2-D1AA9A3BF186}" dt="2022-07-08T19:14:38.359" v="58" actId="6559"/>
        <pc:sldMkLst>
          <pc:docMk/>
          <pc:sldMk cId="0" sldId="262"/>
        </pc:sldMkLst>
        <pc:spChg chg="mod">
          <ac:chgData name="Cori Hill" userId="893bae54471a0c9f" providerId="LiveId" clId="{D42E3FAC-DB01-423C-9FD2-D1AA9A3BF186}" dt="2022-07-08T19:14:38.359" v="58" actId="6559"/>
          <ac:spMkLst>
            <pc:docMk/>
            <pc:sldMk cId="0" sldId="262"/>
            <ac:spMk id="5" creationId="{00000000-0000-0000-0000-000000000000}"/>
          </ac:spMkLst>
        </pc:spChg>
      </pc:sldChg>
      <pc:sldChg chg="modSp mod">
        <pc:chgData name="Cori Hill" userId="893bae54471a0c9f" providerId="LiveId" clId="{D42E3FAC-DB01-423C-9FD2-D1AA9A3BF186}" dt="2022-07-08T19:14:01.325" v="53" actId="6559"/>
        <pc:sldMkLst>
          <pc:docMk/>
          <pc:sldMk cId="0" sldId="266"/>
        </pc:sldMkLst>
        <pc:spChg chg="mod">
          <ac:chgData name="Cori Hill" userId="893bae54471a0c9f" providerId="LiveId" clId="{D42E3FAC-DB01-423C-9FD2-D1AA9A3BF186}" dt="2022-07-08T19:13:54.151" v="48" actId="404"/>
          <ac:spMkLst>
            <pc:docMk/>
            <pc:sldMk cId="0" sldId="266"/>
            <ac:spMk id="19" creationId="{00000000-0000-0000-0000-000000000000}"/>
          </ac:spMkLst>
        </pc:spChg>
        <pc:spChg chg="mod">
          <ac:chgData name="Cori Hill" userId="893bae54471a0c9f" providerId="LiveId" clId="{D42E3FAC-DB01-423C-9FD2-D1AA9A3BF186}" dt="2022-07-08T19:13:47.641" v="43" actId="404"/>
          <ac:spMkLst>
            <pc:docMk/>
            <pc:sldMk cId="0" sldId="266"/>
            <ac:spMk id="21" creationId="{00000000-0000-0000-0000-000000000000}"/>
          </ac:spMkLst>
        </pc:spChg>
        <pc:spChg chg="mod">
          <ac:chgData name="Cori Hill" userId="893bae54471a0c9f" providerId="LiveId" clId="{D42E3FAC-DB01-423C-9FD2-D1AA9A3BF186}" dt="2022-07-08T19:14:01.325" v="53" actId="6559"/>
          <ac:spMkLst>
            <pc:docMk/>
            <pc:sldMk cId="0" sldId="266"/>
            <ac:spMk id="22" creationId="{00000000-0000-0000-0000-000000000000}"/>
          </ac:spMkLst>
        </pc:spChg>
      </pc:sldChg>
      <pc:sldChg chg="delSp modSp mod">
        <pc:chgData name="Cori Hill" userId="893bae54471a0c9f" providerId="LiveId" clId="{D42E3FAC-DB01-423C-9FD2-D1AA9A3BF186}" dt="2022-07-08T19:15:57.202" v="86" actId="1036"/>
        <pc:sldMkLst>
          <pc:docMk/>
          <pc:sldMk cId="0" sldId="269"/>
        </pc:sldMkLst>
        <pc:spChg chg="mod">
          <ac:chgData name="Cori Hill" userId="893bae54471a0c9f" providerId="LiveId" clId="{D42E3FAC-DB01-423C-9FD2-D1AA9A3BF186}" dt="2022-07-08T19:15:57.202" v="86" actId="1036"/>
          <ac:spMkLst>
            <pc:docMk/>
            <pc:sldMk cId="0" sldId="269"/>
            <ac:spMk id="2" creationId="{00000000-0000-0000-0000-000000000000}"/>
          </ac:spMkLst>
        </pc:spChg>
        <pc:spChg chg="mod topLvl">
          <ac:chgData name="Cori Hill" userId="893bae54471a0c9f" providerId="LiveId" clId="{D42E3FAC-DB01-423C-9FD2-D1AA9A3BF186}" dt="2022-07-08T19:15:37.462" v="80" actId="165"/>
          <ac:spMkLst>
            <pc:docMk/>
            <pc:sldMk cId="0" sldId="269"/>
            <ac:spMk id="4" creationId="{00000000-0000-0000-0000-000000000000}"/>
          </ac:spMkLst>
        </pc:spChg>
        <pc:spChg chg="del">
          <ac:chgData name="Cori Hill" userId="893bae54471a0c9f" providerId="LiveId" clId="{D42E3FAC-DB01-423C-9FD2-D1AA9A3BF186}" dt="2022-07-08T19:15:02.507" v="64" actId="478"/>
          <ac:spMkLst>
            <pc:docMk/>
            <pc:sldMk cId="0" sldId="269"/>
            <ac:spMk id="6" creationId="{00000000-0000-0000-0000-000000000000}"/>
          </ac:spMkLst>
        </pc:spChg>
        <pc:spChg chg="del mod topLvl">
          <ac:chgData name="Cori Hill" userId="893bae54471a0c9f" providerId="LiveId" clId="{D42E3FAC-DB01-423C-9FD2-D1AA9A3BF186}" dt="2022-07-08T19:15:48.839" v="82" actId="478"/>
          <ac:spMkLst>
            <pc:docMk/>
            <pc:sldMk cId="0" sldId="269"/>
            <ac:spMk id="7" creationId="{00000000-0000-0000-0000-000000000000}"/>
          </ac:spMkLst>
        </pc:spChg>
        <pc:spChg chg="mod">
          <ac:chgData name="Cori Hill" userId="893bae54471a0c9f" providerId="LiveId" clId="{D42E3FAC-DB01-423C-9FD2-D1AA9A3BF186}" dt="2022-07-08T19:14:20.187" v="55" actId="14100"/>
          <ac:spMkLst>
            <pc:docMk/>
            <pc:sldMk cId="0" sldId="269"/>
            <ac:spMk id="9" creationId="{00000000-0000-0000-0000-000000000000}"/>
          </ac:spMkLst>
        </pc:spChg>
        <pc:grpChg chg="del mod">
          <ac:chgData name="Cori Hill" userId="893bae54471a0c9f" providerId="LiveId" clId="{D42E3FAC-DB01-423C-9FD2-D1AA9A3BF186}" dt="2022-07-08T19:15:37.462" v="80" actId="165"/>
          <ac:grpSpMkLst>
            <pc:docMk/>
            <pc:sldMk cId="0" sldId="269"/>
            <ac:grpSpMk id="3" creationId="{00000000-0000-0000-0000-000000000000}"/>
          </ac:grpSpMkLst>
        </pc:grpChg>
        <pc:picChg chg="mod topLvl">
          <ac:chgData name="Cori Hill" userId="893bae54471a0c9f" providerId="LiveId" clId="{D42E3FAC-DB01-423C-9FD2-D1AA9A3BF186}" dt="2022-07-08T19:15:37.462" v="80" actId="165"/>
          <ac:picMkLst>
            <pc:docMk/>
            <pc:sldMk cId="0" sldId="269"/>
            <ac:picMk id="5" creationId="{00000000-0000-0000-0000-000000000000}"/>
          </ac:picMkLst>
        </pc:picChg>
      </pc:sldChg>
      <pc:sldChg chg="modSp mod">
        <pc:chgData name="Cori Hill" userId="893bae54471a0c9f" providerId="LiveId" clId="{D42E3FAC-DB01-423C-9FD2-D1AA9A3BF186}" dt="2022-07-08T19:17:24.140" v="95" actId="6559"/>
        <pc:sldMkLst>
          <pc:docMk/>
          <pc:sldMk cId="0" sldId="271"/>
        </pc:sldMkLst>
        <pc:spChg chg="mod">
          <ac:chgData name="Cori Hill" userId="893bae54471a0c9f" providerId="LiveId" clId="{D42E3FAC-DB01-423C-9FD2-D1AA9A3BF186}" dt="2022-07-08T19:17:24.140" v="95" actId="6559"/>
          <ac:spMkLst>
            <pc:docMk/>
            <pc:sldMk cId="0" sldId="271"/>
            <ac:spMk id="2" creationId="{00000000-0000-0000-0000-000000000000}"/>
          </ac:spMkLst>
        </pc:spChg>
        <pc:spChg chg="mod">
          <ac:chgData name="Cori Hill" userId="893bae54471a0c9f" providerId="LiveId" clId="{D42E3FAC-DB01-423C-9FD2-D1AA9A3BF186}" dt="2022-07-08T19:17:24.140" v="95" actId="6559"/>
          <ac:spMkLst>
            <pc:docMk/>
            <pc:sldMk cId="0" sldId="271"/>
            <ac:spMk id="9" creationId="{00000000-0000-0000-0000-000000000000}"/>
          </ac:spMkLst>
        </pc:spChg>
        <pc:spChg chg="mod">
          <ac:chgData name="Cori Hill" userId="893bae54471a0c9f" providerId="LiveId" clId="{D42E3FAC-DB01-423C-9FD2-D1AA9A3BF186}" dt="2022-07-08T19:17:24.140" v="95" actId="6559"/>
          <ac:spMkLst>
            <pc:docMk/>
            <pc:sldMk cId="0" sldId="271"/>
            <ac:spMk id="10" creationId="{00000000-0000-0000-0000-000000000000}"/>
          </ac:spMkLst>
        </pc:spChg>
        <pc:spChg chg="mod">
          <ac:chgData name="Cori Hill" userId="893bae54471a0c9f" providerId="LiveId" clId="{D42E3FAC-DB01-423C-9FD2-D1AA9A3BF186}" dt="2022-07-08T19:17:24.140" v="95" actId="6559"/>
          <ac:spMkLst>
            <pc:docMk/>
            <pc:sldMk cId="0" sldId="271"/>
            <ac:spMk id="11" creationId="{00000000-0000-0000-0000-000000000000}"/>
          </ac:spMkLst>
        </pc:spChg>
        <pc:spChg chg="mod">
          <ac:chgData name="Cori Hill" userId="893bae54471a0c9f" providerId="LiveId" clId="{D42E3FAC-DB01-423C-9FD2-D1AA9A3BF186}" dt="2022-07-08T19:17:24.140" v="95" actId="6559"/>
          <ac:spMkLst>
            <pc:docMk/>
            <pc:sldMk cId="0" sldId="271"/>
            <ac:spMk id="12" creationId="{00000000-0000-0000-0000-000000000000}"/>
          </ac:spMkLst>
        </pc:spChg>
        <pc:spChg chg="mod">
          <ac:chgData name="Cori Hill" userId="893bae54471a0c9f" providerId="LiveId" clId="{D42E3FAC-DB01-423C-9FD2-D1AA9A3BF186}" dt="2022-07-08T19:17:24.140" v="95" actId="6559"/>
          <ac:spMkLst>
            <pc:docMk/>
            <pc:sldMk cId="0" sldId="271"/>
            <ac:spMk id="13" creationId="{00000000-0000-0000-0000-000000000000}"/>
          </ac:spMkLst>
        </pc:spChg>
        <pc:spChg chg="mod">
          <ac:chgData name="Cori Hill" userId="893bae54471a0c9f" providerId="LiveId" clId="{D42E3FAC-DB01-423C-9FD2-D1AA9A3BF186}" dt="2022-07-08T19:17:24.140" v="95" actId="6559"/>
          <ac:spMkLst>
            <pc:docMk/>
            <pc:sldMk cId="0" sldId="271"/>
            <ac:spMk id="15" creationId="{00000000-0000-0000-0000-000000000000}"/>
          </ac:spMkLst>
        </pc:spChg>
        <pc:spChg chg="mod">
          <ac:chgData name="Cori Hill" userId="893bae54471a0c9f" providerId="LiveId" clId="{D42E3FAC-DB01-423C-9FD2-D1AA9A3BF186}" dt="2022-07-08T19:17:24.140" v="95" actId="6559"/>
          <ac:spMkLst>
            <pc:docMk/>
            <pc:sldMk cId="0" sldId="271"/>
            <ac:spMk id="16" creationId="{00000000-0000-0000-0000-000000000000}"/>
          </ac:spMkLst>
        </pc:spChg>
        <pc:spChg chg="mod">
          <ac:chgData name="Cori Hill" userId="893bae54471a0c9f" providerId="LiveId" clId="{D42E3FAC-DB01-423C-9FD2-D1AA9A3BF186}" dt="2022-07-08T19:17:24.140" v="95" actId="6559"/>
          <ac:spMkLst>
            <pc:docMk/>
            <pc:sldMk cId="0" sldId="271"/>
            <ac:spMk id="17" creationId="{00000000-0000-0000-0000-000000000000}"/>
          </ac:spMkLst>
        </pc:spChg>
        <pc:spChg chg="mod">
          <ac:chgData name="Cori Hill" userId="893bae54471a0c9f" providerId="LiveId" clId="{D42E3FAC-DB01-423C-9FD2-D1AA9A3BF186}" dt="2022-07-08T19:17:24.140" v="95" actId="6559"/>
          <ac:spMkLst>
            <pc:docMk/>
            <pc:sldMk cId="0" sldId="271"/>
            <ac:spMk id="18" creationId="{00000000-0000-0000-0000-000000000000}"/>
          </ac:spMkLst>
        </pc:spChg>
        <pc:spChg chg="mod">
          <ac:chgData name="Cori Hill" userId="893bae54471a0c9f" providerId="LiveId" clId="{D42E3FAC-DB01-423C-9FD2-D1AA9A3BF186}" dt="2022-07-08T19:17:24.140" v="95" actId="6559"/>
          <ac:spMkLst>
            <pc:docMk/>
            <pc:sldMk cId="0" sldId="271"/>
            <ac:spMk id="19" creationId="{00000000-0000-0000-0000-000000000000}"/>
          </ac:spMkLst>
        </pc:spChg>
        <pc:spChg chg="mod">
          <ac:chgData name="Cori Hill" userId="893bae54471a0c9f" providerId="LiveId" clId="{D42E3FAC-DB01-423C-9FD2-D1AA9A3BF186}" dt="2022-07-08T19:17:24.140" v="95" actId="6559"/>
          <ac:spMkLst>
            <pc:docMk/>
            <pc:sldMk cId="0" sldId="271"/>
            <ac:spMk id="20" creationId="{00000000-0000-0000-0000-000000000000}"/>
          </ac:spMkLst>
        </pc:spChg>
        <pc:spChg chg="mod">
          <ac:chgData name="Cori Hill" userId="893bae54471a0c9f" providerId="LiveId" clId="{D42E3FAC-DB01-423C-9FD2-D1AA9A3BF186}" dt="2022-07-08T19:17:24.140" v="95" actId="6559"/>
          <ac:spMkLst>
            <pc:docMk/>
            <pc:sldMk cId="0" sldId="271"/>
            <ac:spMk id="21" creationId="{00000000-0000-0000-0000-000000000000}"/>
          </ac:spMkLst>
        </pc:spChg>
        <pc:spChg chg="mod">
          <ac:chgData name="Cori Hill" userId="893bae54471a0c9f" providerId="LiveId" clId="{D42E3FAC-DB01-423C-9FD2-D1AA9A3BF186}" dt="2022-07-08T19:17:24.140" v="95" actId="6559"/>
          <ac:spMkLst>
            <pc:docMk/>
            <pc:sldMk cId="0" sldId="271"/>
            <ac:spMk id="22" creationId="{00000000-0000-0000-0000-000000000000}"/>
          </ac:spMkLst>
        </pc:spChg>
        <pc:spChg chg="mod">
          <ac:chgData name="Cori Hill" userId="893bae54471a0c9f" providerId="LiveId" clId="{D42E3FAC-DB01-423C-9FD2-D1AA9A3BF186}" dt="2022-07-08T19:17:24.140" v="95" actId="6559"/>
          <ac:spMkLst>
            <pc:docMk/>
            <pc:sldMk cId="0" sldId="271"/>
            <ac:spMk id="23" creationId="{00000000-0000-0000-0000-000000000000}"/>
          </ac:spMkLst>
        </pc:spChg>
        <pc:spChg chg="mod">
          <ac:chgData name="Cori Hill" userId="893bae54471a0c9f" providerId="LiveId" clId="{D42E3FAC-DB01-423C-9FD2-D1AA9A3BF186}" dt="2022-07-08T19:17:24.140" v="95" actId="6559"/>
          <ac:spMkLst>
            <pc:docMk/>
            <pc:sldMk cId="0" sldId="271"/>
            <ac:spMk id="24" creationId="{00000000-0000-0000-0000-000000000000}"/>
          </ac:spMkLst>
        </pc:spChg>
        <pc:spChg chg="mod">
          <ac:chgData name="Cori Hill" userId="893bae54471a0c9f" providerId="LiveId" clId="{D42E3FAC-DB01-423C-9FD2-D1AA9A3BF186}" dt="2022-07-08T19:17:24.140" v="95" actId="6559"/>
          <ac:spMkLst>
            <pc:docMk/>
            <pc:sldMk cId="0" sldId="271"/>
            <ac:spMk id="25" creationId="{00000000-0000-0000-0000-000000000000}"/>
          </ac:spMkLst>
        </pc:spChg>
        <pc:spChg chg="mod">
          <ac:chgData name="Cori Hill" userId="893bae54471a0c9f" providerId="LiveId" clId="{D42E3FAC-DB01-423C-9FD2-D1AA9A3BF186}" dt="2022-07-08T19:17:24.140" v="95" actId="6559"/>
          <ac:spMkLst>
            <pc:docMk/>
            <pc:sldMk cId="0" sldId="271"/>
            <ac:spMk id="26" creationId="{00000000-0000-0000-0000-000000000000}"/>
          </ac:spMkLst>
        </pc:spChg>
      </pc:sldChg>
      <pc:sldChg chg="modSp mod">
        <pc:chgData name="Cori Hill" userId="893bae54471a0c9f" providerId="LiveId" clId="{D42E3FAC-DB01-423C-9FD2-D1AA9A3BF186}" dt="2022-07-08T19:17:54.198" v="101" actId="14100"/>
        <pc:sldMkLst>
          <pc:docMk/>
          <pc:sldMk cId="0" sldId="272"/>
        </pc:sldMkLst>
        <pc:spChg chg="mod">
          <ac:chgData name="Cori Hill" userId="893bae54471a0c9f" providerId="LiveId" clId="{D42E3FAC-DB01-423C-9FD2-D1AA9A3BF186}" dt="2022-07-08T19:17:17.048" v="94" actId="6559"/>
          <ac:spMkLst>
            <pc:docMk/>
            <pc:sldMk cId="0" sldId="272"/>
            <ac:spMk id="2" creationId="{00000000-0000-0000-0000-000000000000}"/>
          </ac:spMkLst>
        </pc:spChg>
        <pc:spChg chg="mod">
          <ac:chgData name="Cori Hill" userId="893bae54471a0c9f" providerId="LiveId" clId="{D42E3FAC-DB01-423C-9FD2-D1AA9A3BF186}" dt="2022-07-08T19:17:17.048" v="94" actId="6559"/>
          <ac:spMkLst>
            <pc:docMk/>
            <pc:sldMk cId="0" sldId="272"/>
            <ac:spMk id="9" creationId="{00000000-0000-0000-0000-000000000000}"/>
          </ac:spMkLst>
        </pc:spChg>
        <pc:spChg chg="mod">
          <ac:chgData name="Cori Hill" userId="893bae54471a0c9f" providerId="LiveId" clId="{D42E3FAC-DB01-423C-9FD2-D1AA9A3BF186}" dt="2022-07-08T19:17:17.048" v="94" actId="6559"/>
          <ac:spMkLst>
            <pc:docMk/>
            <pc:sldMk cId="0" sldId="272"/>
            <ac:spMk id="10" creationId="{00000000-0000-0000-0000-000000000000}"/>
          </ac:spMkLst>
        </pc:spChg>
        <pc:spChg chg="mod">
          <ac:chgData name="Cori Hill" userId="893bae54471a0c9f" providerId="LiveId" clId="{D42E3FAC-DB01-423C-9FD2-D1AA9A3BF186}" dt="2022-07-08T19:17:17.048" v="94" actId="6559"/>
          <ac:spMkLst>
            <pc:docMk/>
            <pc:sldMk cId="0" sldId="272"/>
            <ac:spMk id="11" creationId="{00000000-0000-0000-0000-000000000000}"/>
          </ac:spMkLst>
        </pc:spChg>
        <pc:spChg chg="mod">
          <ac:chgData name="Cori Hill" userId="893bae54471a0c9f" providerId="LiveId" clId="{D42E3FAC-DB01-423C-9FD2-D1AA9A3BF186}" dt="2022-07-08T19:17:17.048" v="94" actId="6559"/>
          <ac:spMkLst>
            <pc:docMk/>
            <pc:sldMk cId="0" sldId="272"/>
            <ac:spMk id="12" creationId="{00000000-0000-0000-0000-000000000000}"/>
          </ac:spMkLst>
        </pc:spChg>
        <pc:spChg chg="mod">
          <ac:chgData name="Cori Hill" userId="893bae54471a0c9f" providerId="LiveId" clId="{D42E3FAC-DB01-423C-9FD2-D1AA9A3BF186}" dt="2022-07-08T19:17:17.048" v="94" actId="6559"/>
          <ac:spMkLst>
            <pc:docMk/>
            <pc:sldMk cId="0" sldId="272"/>
            <ac:spMk id="13" creationId="{00000000-0000-0000-0000-000000000000}"/>
          </ac:spMkLst>
        </pc:spChg>
        <pc:spChg chg="mod">
          <ac:chgData name="Cori Hill" userId="893bae54471a0c9f" providerId="LiveId" clId="{D42E3FAC-DB01-423C-9FD2-D1AA9A3BF186}" dt="2022-07-08T19:17:33.548" v="96" actId="14100"/>
          <ac:spMkLst>
            <pc:docMk/>
            <pc:sldMk cId="0" sldId="272"/>
            <ac:spMk id="15" creationId="{00000000-0000-0000-0000-000000000000}"/>
          </ac:spMkLst>
        </pc:spChg>
        <pc:spChg chg="mod">
          <ac:chgData name="Cori Hill" userId="893bae54471a0c9f" providerId="LiveId" clId="{D42E3FAC-DB01-423C-9FD2-D1AA9A3BF186}" dt="2022-07-08T19:17:38.270" v="97" actId="14100"/>
          <ac:spMkLst>
            <pc:docMk/>
            <pc:sldMk cId="0" sldId="272"/>
            <ac:spMk id="16" creationId="{00000000-0000-0000-0000-000000000000}"/>
          </ac:spMkLst>
        </pc:spChg>
        <pc:spChg chg="mod">
          <ac:chgData name="Cori Hill" userId="893bae54471a0c9f" providerId="LiveId" clId="{D42E3FAC-DB01-423C-9FD2-D1AA9A3BF186}" dt="2022-07-08T19:17:41.821" v="98" actId="14100"/>
          <ac:spMkLst>
            <pc:docMk/>
            <pc:sldMk cId="0" sldId="272"/>
            <ac:spMk id="17" creationId="{00000000-0000-0000-0000-000000000000}"/>
          </ac:spMkLst>
        </pc:spChg>
        <pc:spChg chg="mod">
          <ac:chgData name="Cori Hill" userId="893bae54471a0c9f" providerId="LiveId" clId="{D42E3FAC-DB01-423C-9FD2-D1AA9A3BF186}" dt="2022-07-08T19:17:46.857" v="99" actId="14100"/>
          <ac:spMkLst>
            <pc:docMk/>
            <pc:sldMk cId="0" sldId="272"/>
            <ac:spMk id="18" creationId="{00000000-0000-0000-0000-000000000000}"/>
          </ac:spMkLst>
        </pc:spChg>
        <pc:spChg chg="mod">
          <ac:chgData name="Cori Hill" userId="893bae54471a0c9f" providerId="LiveId" clId="{D42E3FAC-DB01-423C-9FD2-D1AA9A3BF186}" dt="2022-07-08T19:17:51.340" v="100" actId="14100"/>
          <ac:spMkLst>
            <pc:docMk/>
            <pc:sldMk cId="0" sldId="272"/>
            <ac:spMk id="19" creationId="{00000000-0000-0000-0000-000000000000}"/>
          </ac:spMkLst>
        </pc:spChg>
        <pc:spChg chg="mod">
          <ac:chgData name="Cori Hill" userId="893bae54471a0c9f" providerId="LiveId" clId="{D42E3FAC-DB01-423C-9FD2-D1AA9A3BF186}" dt="2022-07-08T19:17:54.198" v="101" actId="14100"/>
          <ac:spMkLst>
            <pc:docMk/>
            <pc:sldMk cId="0" sldId="272"/>
            <ac:spMk id="20" creationId="{00000000-0000-0000-0000-000000000000}"/>
          </ac:spMkLst>
        </pc:spChg>
        <pc:spChg chg="mod">
          <ac:chgData name="Cori Hill" userId="893bae54471a0c9f" providerId="LiveId" clId="{D42E3FAC-DB01-423C-9FD2-D1AA9A3BF186}" dt="2022-07-08T19:17:17.048" v="94" actId="6559"/>
          <ac:spMkLst>
            <pc:docMk/>
            <pc:sldMk cId="0" sldId="272"/>
            <ac:spMk id="21" creationId="{00000000-0000-0000-0000-000000000000}"/>
          </ac:spMkLst>
        </pc:spChg>
        <pc:spChg chg="mod">
          <ac:chgData name="Cori Hill" userId="893bae54471a0c9f" providerId="LiveId" clId="{D42E3FAC-DB01-423C-9FD2-D1AA9A3BF186}" dt="2022-07-08T19:17:17.048" v="94" actId="6559"/>
          <ac:spMkLst>
            <pc:docMk/>
            <pc:sldMk cId="0" sldId="272"/>
            <ac:spMk id="22" creationId="{00000000-0000-0000-0000-000000000000}"/>
          </ac:spMkLst>
        </pc:spChg>
        <pc:spChg chg="mod">
          <ac:chgData name="Cori Hill" userId="893bae54471a0c9f" providerId="LiveId" clId="{D42E3FAC-DB01-423C-9FD2-D1AA9A3BF186}" dt="2022-07-08T19:17:17.048" v="94" actId="6559"/>
          <ac:spMkLst>
            <pc:docMk/>
            <pc:sldMk cId="0" sldId="272"/>
            <ac:spMk id="23" creationId="{00000000-0000-0000-0000-000000000000}"/>
          </ac:spMkLst>
        </pc:spChg>
        <pc:spChg chg="mod">
          <ac:chgData name="Cori Hill" userId="893bae54471a0c9f" providerId="LiveId" clId="{D42E3FAC-DB01-423C-9FD2-D1AA9A3BF186}" dt="2022-07-08T19:17:17.048" v="94" actId="6559"/>
          <ac:spMkLst>
            <pc:docMk/>
            <pc:sldMk cId="0" sldId="272"/>
            <ac:spMk id="24" creationId="{00000000-0000-0000-0000-000000000000}"/>
          </ac:spMkLst>
        </pc:spChg>
        <pc:spChg chg="mod">
          <ac:chgData name="Cori Hill" userId="893bae54471a0c9f" providerId="LiveId" clId="{D42E3FAC-DB01-423C-9FD2-D1AA9A3BF186}" dt="2022-07-08T19:17:17.048" v="94" actId="6559"/>
          <ac:spMkLst>
            <pc:docMk/>
            <pc:sldMk cId="0" sldId="272"/>
            <ac:spMk id="25" creationId="{00000000-0000-0000-0000-000000000000}"/>
          </ac:spMkLst>
        </pc:spChg>
        <pc:spChg chg="mod">
          <ac:chgData name="Cori Hill" userId="893bae54471a0c9f" providerId="LiveId" clId="{D42E3FAC-DB01-423C-9FD2-D1AA9A3BF186}" dt="2022-07-08T19:17:17.048" v="94" actId="6559"/>
          <ac:spMkLst>
            <pc:docMk/>
            <pc:sldMk cId="0" sldId="272"/>
            <ac:spMk id="26" creationId="{00000000-0000-0000-0000-000000000000}"/>
          </ac:spMkLst>
        </pc:spChg>
      </pc:sldChg>
      <pc:sldChg chg="modSp mod">
        <pc:chgData name="Cori Hill" userId="893bae54471a0c9f" providerId="LiveId" clId="{D42E3FAC-DB01-423C-9FD2-D1AA9A3BF186}" dt="2022-07-08T19:18:17.710" v="106" actId="14100"/>
        <pc:sldMkLst>
          <pc:docMk/>
          <pc:sldMk cId="0" sldId="273"/>
        </pc:sldMkLst>
        <pc:spChg chg="mod">
          <ac:chgData name="Cori Hill" userId="893bae54471a0c9f" providerId="LiveId" clId="{D42E3FAC-DB01-423C-9FD2-D1AA9A3BF186}" dt="2022-07-08T19:18:05.616" v="102" actId="6559"/>
          <ac:spMkLst>
            <pc:docMk/>
            <pc:sldMk cId="0" sldId="273"/>
            <ac:spMk id="2" creationId="{00000000-0000-0000-0000-000000000000}"/>
          </ac:spMkLst>
        </pc:spChg>
        <pc:spChg chg="mod">
          <ac:chgData name="Cori Hill" userId="893bae54471a0c9f" providerId="LiveId" clId="{D42E3FAC-DB01-423C-9FD2-D1AA9A3BF186}" dt="2022-07-08T19:18:05.616" v="102" actId="6559"/>
          <ac:spMkLst>
            <pc:docMk/>
            <pc:sldMk cId="0" sldId="273"/>
            <ac:spMk id="9" creationId="{00000000-0000-0000-0000-000000000000}"/>
          </ac:spMkLst>
        </pc:spChg>
        <pc:spChg chg="mod">
          <ac:chgData name="Cori Hill" userId="893bae54471a0c9f" providerId="LiveId" clId="{D42E3FAC-DB01-423C-9FD2-D1AA9A3BF186}" dt="2022-07-08T19:18:05.616" v="102" actId="6559"/>
          <ac:spMkLst>
            <pc:docMk/>
            <pc:sldMk cId="0" sldId="273"/>
            <ac:spMk id="10" creationId="{00000000-0000-0000-0000-000000000000}"/>
          </ac:spMkLst>
        </pc:spChg>
        <pc:spChg chg="mod">
          <ac:chgData name="Cori Hill" userId="893bae54471a0c9f" providerId="LiveId" clId="{D42E3FAC-DB01-423C-9FD2-D1AA9A3BF186}" dt="2022-07-08T19:18:05.616" v="102" actId="6559"/>
          <ac:spMkLst>
            <pc:docMk/>
            <pc:sldMk cId="0" sldId="273"/>
            <ac:spMk id="11" creationId="{00000000-0000-0000-0000-000000000000}"/>
          </ac:spMkLst>
        </pc:spChg>
        <pc:spChg chg="mod">
          <ac:chgData name="Cori Hill" userId="893bae54471a0c9f" providerId="LiveId" clId="{D42E3FAC-DB01-423C-9FD2-D1AA9A3BF186}" dt="2022-07-08T19:18:05.616" v="102" actId="6559"/>
          <ac:spMkLst>
            <pc:docMk/>
            <pc:sldMk cId="0" sldId="273"/>
            <ac:spMk id="12" creationId="{00000000-0000-0000-0000-000000000000}"/>
          </ac:spMkLst>
        </pc:spChg>
        <pc:spChg chg="mod">
          <ac:chgData name="Cori Hill" userId="893bae54471a0c9f" providerId="LiveId" clId="{D42E3FAC-DB01-423C-9FD2-D1AA9A3BF186}" dt="2022-07-08T19:18:10.391" v="103" actId="14100"/>
          <ac:spMkLst>
            <pc:docMk/>
            <pc:sldMk cId="0" sldId="273"/>
            <ac:spMk id="14" creationId="{00000000-0000-0000-0000-000000000000}"/>
          </ac:spMkLst>
        </pc:spChg>
        <pc:spChg chg="mod">
          <ac:chgData name="Cori Hill" userId="893bae54471a0c9f" providerId="LiveId" clId="{D42E3FAC-DB01-423C-9FD2-D1AA9A3BF186}" dt="2022-07-08T19:18:12.274" v="104" actId="14100"/>
          <ac:spMkLst>
            <pc:docMk/>
            <pc:sldMk cId="0" sldId="273"/>
            <ac:spMk id="15" creationId="{00000000-0000-0000-0000-000000000000}"/>
          </ac:spMkLst>
        </pc:spChg>
        <pc:spChg chg="mod">
          <ac:chgData name="Cori Hill" userId="893bae54471a0c9f" providerId="LiveId" clId="{D42E3FAC-DB01-423C-9FD2-D1AA9A3BF186}" dt="2022-07-08T19:18:15.082" v="105" actId="14100"/>
          <ac:spMkLst>
            <pc:docMk/>
            <pc:sldMk cId="0" sldId="273"/>
            <ac:spMk id="16" creationId="{00000000-0000-0000-0000-000000000000}"/>
          </ac:spMkLst>
        </pc:spChg>
        <pc:spChg chg="mod">
          <ac:chgData name="Cori Hill" userId="893bae54471a0c9f" providerId="LiveId" clId="{D42E3FAC-DB01-423C-9FD2-D1AA9A3BF186}" dt="2022-07-08T19:18:17.710" v="106" actId="14100"/>
          <ac:spMkLst>
            <pc:docMk/>
            <pc:sldMk cId="0" sldId="273"/>
            <ac:spMk id="17" creationId="{00000000-0000-0000-0000-000000000000}"/>
          </ac:spMkLst>
        </pc:spChg>
        <pc:spChg chg="mod">
          <ac:chgData name="Cori Hill" userId="893bae54471a0c9f" providerId="LiveId" clId="{D42E3FAC-DB01-423C-9FD2-D1AA9A3BF186}" dt="2022-07-08T19:18:05.616" v="102" actId="6559"/>
          <ac:spMkLst>
            <pc:docMk/>
            <pc:sldMk cId="0" sldId="273"/>
            <ac:spMk id="18" creationId="{00000000-0000-0000-0000-000000000000}"/>
          </ac:spMkLst>
        </pc:spChg>
        <pc:spChg chg="mod">
          <ac:chgData name="Cori Hill" userId="893bae54471a0c9f" providerId="LiveId" clId="{D42E3FAC-DB01-423C-9FD2-D1AA9A3BF186}" dt="2022-07-08T19:18:05.616" v="102" actId="6559"/>
          <ac:spMkLst>
            <pc:docMk/>
            <pc:sldMk cId="0" sldId="273"/>
            <ac:spMk id="19" creationId="{00000000-0000-0000-0000-000000000000}"/>
          </ac:spMkLst>
        </pc:spChg>
        <pc:spChg chg="mod">
          <ac:chgData name="Cori Hill" userId="893bae54471a0c9f" providerId="LiveId" clId="{D42E3FAC-DB01-423C-9FD2-D1AA9A3BF186}" dt="2022-07-08T19:18:05.616" v="102" actId="6559"/>
          <ac:spMkLst>
            <pc:docMk/>
            <pc:sldMk cId="0" sldId="273"/>
            <ac:spMk id="20" creationId="{00000000-0000-0000-0000-000000000000}"/>
          </ac:spMkLst>
        </pc:spChg>
        <pc:spChg chg="mod">
          <ac:chgData name="Cori Hill" userId="893bae54471a0c9f" providerId="LiveId" clId="{D42E3FAC-DB01-423C-9FD2-D1AA9A3BF186}" dt="2022-07-08T19:18:05.616" v="102" actId="6559"/>
          <ac:spMkLst>
            <pc:docMk/>
            <pc:sldMk cId="0" sldId="273"/>
            <ac:spMk id="21" creationId="{00000000-0000-0000-0000-000000000000}"/>
          </ac:spMkLst>
        </pc:spChg>
        <pc:spChg chg="mod">
          <ac:chgData name="Cori Hill" userId="893bae54471a0c9f" providerId="LiveId" clId="{D42E3FAC-DB01-423C-9FD2-D1AA9A3BF186}" dt="2022-07-08T19:18:05.616" v="102" actId="6559"/>
          <ac:spMkLst>
            <pc:docMk/>
            <pc:sldMk cId="0" sldId="273"/>
            <ac:spMk id="22" creationId="{00000000-0000-0000-0000-000000000000}"/>
          </ac:spMkLst>
        </pc:spChg>
        <pc:spChg chg="mod">
          <ac:chgData name="Cori Hill" userId="893bae54471a0c9f" providerId="LiveId" clId="{D42E3FAC-DB01-423C-9FD2-D1AA9A3BF186}" dt="2022-07-08T19:18:05.616" v="102" actId="6559"/>
          <ac:spMkLst>
            <pc:docMk/>
            <pc:sldMk cId="0" sldId="273"/>
            <ac:spMk id="23" creationId="{00000000-0000-0000-0000-000000000000}"/>
          </ac:spMkLst>
        </pc:spChg>
      </pc:sldChg>
      <pc:sldChg chg="modSp mod">
        <pc:chgData name="Cori Hill" userId="893bae54471a0c9f" providerId="LiveId" clId="{D42E3FAC-DB01-423C-9FD2-D1AA9A3BF186}" dt="2022-07-08T19:18:44.085" v="113" actId="14100"/>
        <pc:sldMkLst>
          <pc:docMk/>
          <pc:sldMk cId="0" sldId="274"/>
        </pc:sldMkLst>
        <pc:spChg chg="mod">
          <ac:chgData name="Cori Hill" userId="893bae54471a0c9f" providerId="LiveId" clId="{D42E3FAC-DB01-423C-9FD2-D1AA9A3BF186}" dt="2022-07-08T19:18:27.414" v="107" actId="6559"/>
          <ac:spMkLst>
            <pc:docMk/>
            <pc:sldMk cId="0" sldId="274"/>
            <ac:spMk id="2" creationId="{00000000-0000-0000-0000-000000000000}"/>
          </ac:spMkLst>
        </pc:spChg>
        <pc:spChg chg="mod">
          <ac:chgData name="Cori Hill" userId="893bae54471a0c9f" providerId="LiveId" clId="{D42E3FAC-DB01-423C-9FD2-D1AA9A3BF186}" dt="2022-07-08T19:18:27.414" v="107" actId="6559"/>
          <ac:spMkLst>
            <pc:docMk/>
            <pc:sldMk cId="0" sldId="274"/>
            <ac:spMk id="9" creationId="{00000000-0000-0000-0000-000000000000}"/>
          </ac:spMkLst>
        </pc:spChg>
        <pc:spChg chg="mod">
          <ac:chgData name="Cori Hill" userId="893bae54471a0c9f" providerId="LiveId" clId="{D42E3FAC-DB01-423C-9FD2-D1AA9A3BF186}" dt="2022-07-08T19:18:27.414" v="107" actId="6559"/>
          <ac:spMkLst>
            <pc:docMk/>
            <pc:sldMk cId="0" sldId="274"/>
            <ac:spMk id="10" creationId="{00000000-0000-0000-0000-000000000000}"/>
          </ac:spMkLst>
        </pc:spChg>
        <pc:spChg chg="mod">
          <ac:chgData name="Cori Hill" userId="893bae54471a0c9f" providerId="LiveId" clId="{D42E3FAC-DB01-423C-9FD2-D1AA9A3BF186}" dt="2022-07-08T19:18:27.414" v="107" actId="6559"/>
          <ac:spMkLst>
            <pc:docMk/>
            <pc:sldMk cId="0" sldId="274"/>
            <ac:spMk id="11" creationId="{00000000-0000-0000-0000-000000000000}"/>
          </ac:spMkLst>
        </pc:spChg>
        <pc:spChg chg="mod">
          <ac:chgData name="Cori Hill" userId="893bae54471a0c9f" providerId="LiveId" clId="{D42E3FAC-DB01-423C-9FD2-D1AA9A3BF186}" dt="2022-07-08T19:18:30.547" v="109" actId="1076"/>
          <ac:spMkLst>
            <pc:docMk/>
            <pc:sldMk cId="0" sldId="274"/>
            <ac:spMk id="12" creationId="{00000000-0000-0000-0000-000000000000}"/>
          </ac:spMkLst>
        </pc:spChg>
        <pc:spChg chg="mod">
          <ac:chgData name="Cori Hill" userId="893bae54471a0c9f" providerId="LiveId" clId="{D42E3FAC-DB01-423C-9FD2-D1AA9A3BF186}" dt="2022-07-08T19:18:34.658" v="110" actId="14100"/>
          <ac:spMkLst>
            <pc:docMk/>
            <pc:sldMk cId="0" sldId="274"/>
            <ac:spMk id="13" creationId="{00000000-0000-0000-0000-000000000000}"/>
          </ac:spMkLst>
        </pc:spChg>
        <pc:spChg chg="mod">
          <ac:chgData name="Cori Hill" userId="893bae54471a0c9f" providerId="LiveId" clId="{D42E3FAC-DB01-423C-9FD2-D1AA9A3BF186}" dt="2022-07-08T19:18:44.085" v="113" actId="14100"/>
          <ac:spMkLst>
            <pc:docMk/>
            <pc:sldMk cId="0" sldId="274"/>
            <ac:spMk id="14" creationId="{00000000-0000-0000-0000-000000000000}"/>
          </ac:spMkLst>
        </pc:spChg>
        <pc:spChg chg="mod">
          <ac:chgData name="Cori Hill" userId="893bae54471a0c9f" providerId="LiveId" clId="{D42E3FAC-DB01-423C-9FD2-D1AA9A3BF186}" dt="2022-07-08T19:18:37.122" v="111" actId="14100"/>
          <ac:spMkLst>
            <pc:docMk/>
            <pc:sldMk cId="0" sldId="274"/>
            <ac:spMk id="15" creationId="{00000000-0000-0000-0000-000000000000}"/>
          </ac:spMkLst>
        </pc:spChg>
        <pc:spChg chg="mod">
          <ac:chgData name="Cori Hill" userId="893bae54471a0c9f" providerId="LiveId" clId="{D42E3FAC-DB01-423C-9FD2-D1AA9A3BF186}" dt="2022-07-08T19:18:39.910" v="112" actId="14100"/>
          <ac:spMkLst>
            <pc:docMk/>
            <pc:sldMk cId="0" sldId="274"/>
            <ac:spMk id="16" creationId="{00000000-0000-0000-0000-000000000000}"/>
          </ac:spMkLst>
        </pc:spChg>
        <pc:spChg chg="mod">
          <ac:chgData name="Cori Hill" userId="893bae54471a0c9f" providerId="LiveId" clId="{D42E3FAC-DB01-423C-9FD2-D1AA9A3BF186}" dt="2022-07-08T19:18:27.414" v="107" actId="6559"/>
          <ac:spMkLst>
            <pc:docMk/>
            <pc:sldMk cId="0" sldId="274"/>
            <ac:spMk id="17" creationId="{00000000-0000-0000-0000-000000000000}"/>
          </ac:spMkLst>
        </pc:spChg>
        <pc:spChg chg="mod">
          <ac:chgData name="Cori Hill" userId="893bae54471a0c9f" providerId="LiveId" clId="{D42E3FAC-DB01-423C-9FD2-D1AA9A3BF186}" dt="2022-07-08T19:18:27.414" v="107" actId="6559"/>
          <ac:spMkLst>
            <pc:docMk/>
            <pc:sldMk cId="0" sldId="274"/>
            <ac:spMk id="18" creationId="{00000000-0000-0000-0000-000000000000}"/>
          </ac:spMkLst>
        </pc:spChg>
        <pc:spChg chg="mod">
          <ac:chgData name="Cori Hill" userId="893bae54471a0c9f" providerId="LiveId" clId="{D42E3FAC-DB01-423C-9FD2-D1AA9A3BF186}" dt="2022-07-08T19:18:27.414" v="107" actId="6559"/>
          <ac:spMkLst>
            <pc:docMk/>
            <pc:sldMk cId="0" sldId="274"/>
            <ac:spMk id="19" creationId="{00000000-0000-0000-0000-000000000000}"/>
          </ac:spMkLst>
        </pc:spChg>
        <pc:spChg chg="mod">
          <ac:chgData name="Cori Hill" userId="893bae54471a0c9f" providerId="LiveId" clId="{D42E3FAC-DB01-423C-9FD2-D1AA9A3BF186}" dt="2022-07-08T19:18:27.414" v="107" actId="6559"/>
          <ac:spMkLst>
            <pc:docMk/>
            <pc:sldMk cId="0" sldId="274"/>
            <ac:spMk id="20" creationId="{00000000-0000-0000-0000-000000000000}"/>
          </ac:spMkLst>
        </pc:spChg>
      </pc:sldChg>
      <pc:sldChg chg="modSp mod">
        <pc:chgData name="Cori Hill" userId="893bae54471a0c9f" providerId="LiveId" clId="{D42E3FAC-DB01-423C-9FD2-D1AA9A3BF186}" dt="2022-07-08T19:19:58.656" v="130" actId="14100"/>
        <pc:sldMkLst>
          <pc:docMk/>
          <pc:sldMk cId="0" sldId="277"/>
        </pc:sldMkLst>
        <pc:spChg chg="mod">
          <ac:chgData name="Cori Hill" userId="893bae54471a0c9f" providerId="LiveId" clId="{D42E3FAC-DB01-423C-9FD2-D1AA9A3BF186}" dt="2022-07-08T19:19:28.286" v="121" actId="255"/>
          <ac:spMkLst>
            <pc:docMk/>
            <pc:sldMk cId="0" sldId="277"/>
            <ac:spMk id="5" creationId="{00000000-0000-0000-0000-000000000000}"/>
          </ac:spMkLst>
        </pc:spChg>
        <pc:spChg chg="mod">
          <ac:chgData name="Cori Hill" userId="893bae54471a0c9f" providerId="LiveId" clId="{D42E3FAC-DB01-423C-9FD2-D1AA9A3BF186}" dt="2022-07-08T19:19:37.479" v="125" actId="1035"/>
          <ac:spMkLst>
            <pc:docMk/>
            <pc:sldMk cId="0" sldId="277"/>
            <ac:spMk id="6" creationId="{00000000-0000-0000-0000-000000000000}"/>
          </ac:spMkLst>
        </pc:spChg>
        <pc:spChg chg="mod">
          <ac:chgData name="Cori Hill" userId="893bae54471a0c9f" providerId="LiveId" clId="{D42E3FAC-DB01-423C-9FD2-D1AA9A3BF186}" dt="2022-07-08T19:19:18.010" v="120" actId="404"/>
          <ac:spMkLst>
            <pc:docMk/>
            <pc:sldMk cId="0" sldId="277"/>
            <ac:spMk id="7" creationId="{00000000-0000-0000-0000-000000000000}"/>
          </ac:spMkLst>
        </pc:spChg>
        <pc:picChg chg="mod">
          <ac:chgData name="Cori Hill" userId="893bae54471a0c9f" providerId="LiveId" clId="{D42E3FAC-DB01-423C-9FD2-D1AA9A3BF186}" dt="2022-07-08T19:19:58.656" v="130" actId="14100"/>
          <ac:picMkLst>
            <pc:docMk/>
            <pc:sldMk cId="0" sldId="277"/>
            <ac:picMk id="4" creationId="{00000000-0000-0000-0000-000000000000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7924800" cy="5159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0358438" y="0"/>
            <a:ext cx="7924800" cy="5159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3496609-85AA-4BB0-A65E-FE02C18EAAB9}" type="datetimeFigureOut">
              <a:rPr lang="en-US" smtClean="0"/>
              <a:t>7/11/2022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057900" y="1285875"/>
            <a:ext cx="6172200" cy="34718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1828800" y="4951413"/>
            <a:ext cx="14630400" cy="404971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771063"/>
            <a:ext cx="7924800" cy="5159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0358438" y="9771063"/>
            <a:ext cx="7924800" cy="5159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876FF27-347F-4C47-8E67-14F02F180B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99729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876FF27-347F-4C47-8E67-14F02F180B7B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73208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18287998" y="10286999"/>
                </a:moveTo>
                <a:lnTo>
                  <a:pt x="0" y="10286999"/>
                </a:lnTo>
                <a:lnTo>
                  <a:pt x="0" y="0"/>
                </a:lnTo>
                <a:lnTo>
                  <a:pt x="18287998" y="0"/>
                </a:lnTo>
                <a:lnTo>
                  <a:pt x="18287998" y="10286999"/>
                </a:lnTo>
                <a:close/>
              </a:path>
            </a:pathLst>
          </a:custGeom>
          <a:solidFill>
            <a:srgbClr val="322A9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913066" y="2777994"/>
            <a:ext cx="8122284" cy="21494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7000" b="1" i="0">
                <a:solidFill>
                  <a:schemeClr val="bg1"/>
                </a:solidFill>
                <a:latin typeface="Aileron Bold"/>
                <a:cs typeface="Aileron Bold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2743200" y="5760720"/>
            <a:ext cx="12801600" cy="25717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7/11/2022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7000" b="1" i="0">
                <a:solidFill>
                  <a:srgbClr val="212121"/>
                </a:solidFill>
                <a:latin typeface="Aileron Bold"/>
                <a:cs typeface="Aileron Bold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2400" b="0" i="0">
                <a:solidFill>
                  <a:srgbClr val="212121"/>
                </a:solidFill>
                <a:latin typeface="Aileron"/>
                <a:cs typeface="Aileron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7/11/2022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wo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12682694" y="0"/>
            <a:ext cx="5605780" cy="10287000"/>
          </a:xfrm>
          <a:custGeom>
            <a:avLst/>
            <a:gdLst/>
            <a:ahLst/>
            <a:cxnLst/>
            <a:rect l="l" t="t" r="r" b="b"/>
            <a:pathLst>
              <a:path w="5605780" h="10287000">
                <a:moveTo>
                  <a:pt x="0" y="10286999"/>
                </a:moveTo>
                <a:lnTo>
                  <a:pt x="5605303" y="10286999"/>
                </a:lnTo>
                <a:lnTo>
                  <a:pt x="5605303" y="0"/>
                </a:lnTo>
                <a:lnTo>
                  <a:pt x="0" y="0"/>
                </a:lnTo>
                <a:lnTo>
                  <a:pt x="0" y="10286999"/>
                </a:lnTo>
                <a:close/>
              </a:path>
            </a:pathLst>
          </a:custGeom>
          <a:solidFill>
            <a:srgbClr val="322A9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g object 17"/>
          <p:cNvSpPr/>
          <p:nvPr/>
        </p:nvSpPr>
        <p:spPr>
          <a:xfrm>
            <a:off x="0" y="0"/>
            <a:ext cx="6615430" cy="10287000"/>
          </a:xfrm>
          <a:custGeom>
            <a:avLst/>
            <a:gdLst/>
            <a:ahLst/>
            <a:cxnLst/>
            <a:rect l="l" t="t" r="r" b="b"/>
            <a:pathLst>
              <a:path w="6615430" h="10287000">
                <a:moveTo>
                  <a:pt x="0" y="10286999"/>
                </a:moveTo>
                <a:lnTo>
                  <a:pt x="6615270" y="10286999"/>
                </a:lnTo>
                <a:lnTo>
                  <a:pt x="6615270" y="0"/>
                </a:lnTo>
                <a:lnTo>
                  <a:pt x="0" y="0"/>
                </a:lnTo>
                <a:lnTo>
                  <a:pt x="0" y="10286999"/>
                </a:lnTo>
                <a:close/>
              </a:path>
            </a:pathLst>
          </a:custGeom>
          <a:solidFill>
            <a:srgbClr val="322A9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g object 18"/>
          <p:cNvSpPr/>
          <p:nvPr/>
        </p:nvSpPr>
        <p:spPr>
          <a:xfrm>
            <a:off x="6615270" y="9525"/>
            <a:ext cx="6067425" cy="10277475"/>
          </a:xfrm>
          <a:custGeom>
            <a:avLst/>
            <a:gdLst/>
            <a:ahLst/>
            <a:cxnLst/>
            <a:rect l="l" t="t" r="r" b="b"/>
            <a:pathLst>
              <a:path w="6067425" h="10277475">
                <a:moveTo>
                  <a:pt x="6067423" y="10277473"/>
                </a:moveTo>
                <a:lnTo>
                  <a:pt x="0" y="10277473"/>
                </a:lnTo>
                <a:lnTo>
                  <a:pt x="0" y="0"/>
                </a:lnTo>
                <a:lnTo>
                  <a:pt x="6067423" y="0"/>
                </a:lnTo>
                <a:lnTo>
                  <a:pt x="6067423" y="10277473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bg object 19"/>
          <p:cNvSpPr/>
          <p:nvPr/>
        </p:nvSpPr>
        <p:spPr>
          <a:xfrm>
            <a:off x="15145678" y="5649864"/>
            <a:ext cx="2105660" cy="0"/>
          </a:xfrm>
          <a:custGeom>
            <a:avLst/>
            <a:gdLst/>
            <a:ahLst/>
            <a:cxnLst/>
            <a:rect l="l" t="t" r="r" b="b"/>
            <a:pathLst>
              <a:path w="2105659">
                <a:moveTo>
                  <a:pt x="0" y="0"/>
                </a:moveTo>
                <a:lnTo>
                  <a:pt x="2105146" y="0"/>
                </a:lnTo>
              </a:path>
            </a:pathLst>
          </a:custGeom>
          <a:ln w="952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bg object 20"/>
          <p:cNvSpPr/>
          <p:nvPr/>
        </p:nvSpPr>
        <p:spPr>
          <a:xfrm>
            <a:off x="15145678" y="6291218"/>
            <a:ext cx="2105660" cy="0"/>
          </a:xfrm>
          <a:custGeom>
            <a:avLst/>
            <a:gdLst/>
            <a:ahLst/>
            <a:cxnLst/>
            <a:rect l="l" t="t" r="r" b="b"/>
            <a:pathLst>
              <a:path w="2105659">
                <a:moveTo>
                  <a:pt x="0" y="0"/>
                </a:moveTo>
                <a:lnTo>
                  <a:pt x="2105146" y="0"/>
                </a:lnTo>
              </a:path>
            </a:pathLst>
          </a:custGeom>
          <a:ln w="952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7000" b="1" i="0">
                <a:solidFill>
                  <a:srgbClr val="212121"/>
                </a:solidFill>
                <a:latin typeface="Aileron Bold"/>
                <a:cs typeface="Aileron Bold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914400" y="2366010"/>
            <a:ext cx="7955280" cy="67894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9418320" y="2366010"/>
            <a:ext cx="7955280" cy="67894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7/11/2022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7000" b="1" i="0">
                <a:solidFill>
                  <a:srgbClr val="212121"/>
                </a:solidFill>
                <a:latin typeface="Aileron Bold"/>
                <a:cs typeface="Aileron Bold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7/11/2022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7/11/2022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016000" y="984281"/>
            <a:ext cx="16256000" cy="10922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7000" b="1" i="0">
                <a:solidFill>
                  <a:srgbClr val="212121"/>
                </a:solidFill>
                <a:latin typeface="Aileron Bold"/>
                <a:cs typeface="Aileron Bold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8430772" y="2415861"/>
            <a:ext cx="8315959" cy="58928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400" b="0" i="0">
                <a:solidFill>
                  <a:srgbClr val="212121"/>
                </a:solidFill>
                <a:latin typeface="Aileron"/>
                <a:cs typeface="Aileron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6217920" y="9566910"/>
            <a:ext cx="5852160" cy="514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914400" y="9566910"/>
            <a:ext cx="4206240" cy="514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7/11/2022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13167361" y="9566910"/>
            <a:ext cx="4206240" cy="514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3.xml"/><Relationship Id="rId4" Type="http://schemas.openxmlformats.org/officeDocument/2006/relationships/hyperlink" Target="mailto:hello@chillcounseling.com" TargetMode="Externa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TLAPHELPS.ORG/SUICIDE-PREVENTION" TargetMode="Externa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18287998" y="10286999"/>
                </a:moveTo>
                <a:lnTo>
                  <a:pt x="0" y="10286999"/>
                </a:lnTo>
                <a:lnTo>
                  <a:pt x="0" y="0"/>
                </a:lnTo>
                <a:lnTo>
                  <a:pt x="18287998" y="0"/>
                </a:lnTo>
                <a:lnTo>
                  <a:pt x="18287998" y="10286999"/>
                </a:lnTo>
                <a:close/>
              </a:path>
            </a:pathLst>
          </a:custGeom>
          <a:solidFill>
            <a:srgbClr val="322A9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1033461" y="9697158"/>
            <a:ext cx="14516735" cy="0"/>
          </a:xfrm>
          <a:custGeom>
            <a:avLst/>
            <a:gdLst/>
            <a:ahLst/>
            <a:cxnLst/>
            <a:rect l="l" t="t" r="r" b="b"/>
            <a:pathLst>
              <a:path w="14516735">
                <a:moveTo>
                  <a:pt x="0" y="0"/>
                </a:moveTo>
                <a:lnTo>
                  <a:pt x="14516108" y="0"/>
                </a:lnTo>
              </a:path>
            </a:pathLst>
          </a:custGeom>
          <a:ln w="952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16418080" y="8407465"/>
            <a:ext cx="1010285" cy="18542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0" spc="-2480" dirty="0">
                <a:solidFill>
                  <a:srgbClr val="86CACA"/>
                </a:solidFill>
                <a:latin typeface="Trebuchet MS"/>
                <a:cs typeface="Trebuchet MS"/>
              </a:rPr>
              <a:t>01</a:t>
            </a:r>
            <a:endParaRPr sz="12000">
              <a:latin typeface="Trebuchet MS"/>
              <a:cs typeface="Trebuchet MS"/>
            </a:endParaRPr>
          </a:p>
        </p:txBody>
      </p: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1016000" y="3313579"/>
            <a:ext cx="16085185" cy="2299970"/>
          </a:xfrm>
          <a:prstGeom prst="rect">
            <a:avLst/>
          </a:prstGeom>
        </p:spPr>
        <p:txBody>
          <a:bodyPr vert="horz" wrap="square" lIns="0" tIns="128270" rIns="0" bIns="0" rtlCol="0">
            <a:spAutoFit/>
          </a:bodyPr>
          <a:lstStyle/>
          <a:p>
            <a:pPr marL="12700" marR="5080">
              <a:lnSpc>
                <a:spcPts val="8550"/>
              </a:lnSpc>
              <a:spcBef>
                <a:spcPts val="1010"/>
              </a:spcBef>
            </a:pPr>
            <a:r>
              <a:rPr sz="7800" b="0" spc="-60" dirty="0">
                <a:solidFill>
                  <a:srgbClr val="FFFFFF"/>
                </a:solidFill>
                <a:latin typeface="Aileron"/>
                <a:cs typeface="Aileron"/>
              </a:rPr>
              <a:t>Consequences</a:t>
            </a:r>
            <a:r>
              <a:rPr sz="7800" b="0" spc="-280" dirty="0">
                <a:solidFill>
                  <a:srgbClr val="FFFFFF"/>
                </a:solidFill>
                <a:latin typeface="Aileron"/>
                <a:cs typeface="Aileron"/>
              </a:rPr>
              <a:t> </a:t>
            </a:r>
            <a:r>
              <a:rPr sz="7800" b="0" dirty="0">
                <a:solidFill>
                  <a:srgbClr val="FFFFFF"/>
                </a:solidFill>
                <a:latin typeface="Aileron"/>
                <a:cs typeface="Aileron"/>
              </a:rPr>
              <a:t>of</a:t>
            </a:r>
            <a:r>
              <a:rPr sz="7800" b="0" spc="-280" dirty="0">
                <a:solidFill>
                  <a:srgbClr val="FFFFFF"/>
                </a:solidFill>
                <a:latin typeface="Aileron"/>
                <a:cs typeface="Aileron"/>
              </a:rPr>
              <a:t> </a:t>
            </a:r>
            <a:r>
              <a:rPr sz="7800" b="0" spc="-10" dirty="0">
                <a:solidFill>
                  <a:srgbClr val="FFFFFF"/>
                </a:solidFill>
                <a:latin typeface="Aileron"/>
                <a:cs typeface="Aileron"/>
              </a:rPr>
              <a:t>Compassion: </a:t>
            </a:r>
            <a:r>
              <a:rPr sz="7800" b="0" spc="-50" dirty="0">
                <a:solidFill>
                  <a:srgbClr val="FFFFFF"/>
                </a:solidFill>
                <a:latin typeface="Aileron"/>
                <a:cs typeface="Aileron"/>
              </a:rPr>
              <a:t>Vicarious</a:t>
            </a:r>
            <a:r>
              <a:rPr sz="7800" b="0" spc="-330" dirty="0">
                <a:solidFill>
                  <a:srgbClr val="FFFFFF"/>
                </a:solidFill>
                <a:latin typeface="Aileron"/>
                <a:cs typeface="Aileron"/>
              </a:rPr>
              <a:t> </a:t>
            </a:r>
            <a:r>
              <a:rPr sz="7800" b="0" spc="-30" dirty="0">
                <a:solidFill>
                  <a:srgbClr val="FFFFFF"/>
                </a:solidFill>
                <a:latin typeface="Aileron"/>
                <a:cs typeface="Aileron"/>
              </a:rPr>
              <a:t>Trauma</a:t>
            </a:r>
            <a:r>
              <a:rPr sz="7800" b="0" spc="-315" dirty="0">
                <a:solidFill>
                  <a:srgbClr val="FFFFFF"/>
                </a:solidFill>
                <a:latin typeface="Aileron"/>
                <a:cs typeface="Aileron"/>
              </a:rPr>
              <a:t> </a:t>
            </a:r>
            <a:r>
              <a:rPr sz="7800" b="0" dirty="0">
                <a:solidFill>
                  <a:srgbClr val="FFFFFF"/>
                </a:solidFill>
                <a:latin typeface="Aileron"/>
                <a:cs typeface="Aileron"/>
              </a:rPr>
              <a:t>&amp;</a:t>
            </a:r>
            <a:r>
              <a:rPr sz="7800" b="0" spc="-320" dirty="0">
                <a:solidFill>
                  <a:srgbClr val="FFFFFF"/>
                </a:solidFill>
                <a:latin typeface="Aileron"/>
                <a:cs typeface="Aileron"/>
              </a:rPr>
              <a:t> </a:t>
            </a:r>
            <a:r>
              <a:rPr sz="7800" b="0" spc="-30" dirty="0">
                <a:solidFill>
                  <a:srgbClr val="FFFFFF"/>
                </a:solidFill>
                <a:latin typeface="Aileron"/>
                <a:cs typeface="Aileron"/>
              </a:rPr>
              <a:t>Public</a:t>
            </a:r>
            <a:r>
              <a:rPr sz="7800" b="0" spc="-315" dirty="0">
                <a:solidFill>
                  <a:srgbClr val="FFFFFF"/>
                </a:solidFill>
                <a:latin typeface="Aileron"/>
                <a:cs typeface="Aileron"/>
              </a:rPr>
              <a:t> </a:t>
            </a:r>
            <a:r>
              <a:rPr sz="7800" b="0" spc="-75" dirty="0">
                <a:solidFill>
                  <a:srgbClr val="FFFFFF"/>
                </a:solidFill>
                <a:latin typeface="Aileron"/>
                <a:cs typeface="Aileron"/>
              </a:rPr>
              <a:t>Defenders</a:t>
            </a:r>
            <a:endParaRPr sz="7800">
              <a:latin typeface="Aileron"/>
              <a:cs typeface="Aileron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1016000" y="6315738"/>
            <a:ext cx="7266305" cy="6045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800" dirty="0">
                <a:solidFill>
                  <a:srgbClr val="FFFFFF"/>
                </a:solidFill>
                <a:latin typeface="Aileron"/>
                <a:cs typeface="Aileron"/>
              </a:rPr>
              <a:t>Presented</a:t>
            </a:r>
            <a:r>
              <a:rPr sz="3800" spc="-25" dirty="0">
                <a:solidFill>
                  <a:srgbClr val="FFFFFF"/>
                </a:solidFill>
                <a:latin typeface="Aileron"/>
                <a:cs typeface="Aileron"/>
              </a:rPr>
              <a:t> </a:t>
            </a:r>
            <a:r>
              <a:rPr sz="3800" dirty="0">
                <a:solidFill>
                  <a:srgbClr val="FFFFFF"/>
                </a:solidFill>
                <a:latin typeface="Aileron"/>
                <a:cs typeface="Aileron"/>
              </a:rPr>
              <a:t>by</a:t>
            </a:r>
            <a:r>
              <a:rPr sz="3800" spc="-25" dirty="0">
                <a:solidFill>
                  <a:srgbClr val="FFFFFF"/>
                </a:solidFill>
                <a:latin typeface="Aileron"/>
                <a:cs typeface="Aileron"/>
              </a:rPr>
              <a:t> </a:t>
            </a:r>
            <a:r>
              <a:rPr sz="3800" dirty="0">
                <a:solidFill>
                  <a:srgbClr val="FFFFFF"/>
                </a:solidFill>
                <a:latin typeface="Aileron"/>
                <a:cs typeface="Aileron"/>
              </a:rPr>
              <a:t>Cori</a:t>
            </a:r>
            <a:r>
              <a:rPr sz="3800" spc="-25" dirty="0">
                <a:solidFill>
                  <a:srgbClr val="FFFFFF"/>
                </a:solidFill>
                <a:latin typeface="Aileron"/>
                <a:cs typeface="Aileron"/>
              </a:rPr>
              <a:t> </a:t>
            </a:r>
            <a:r>
              <a:rPr sz="3800" dirty="0">
                <a:solidFill>
                  <a:srgbClr val="FFFFFF"/>
                </a:solidFill>
                <a:latin typeface="Aileron"/>
                <a:cs typeface="Aileron"/>
              </a:rPr>
              <a:t>Hill,</a:t>
            </a:r>
            <a:r>
              <a:rPr sz="3800" spc="-25" dirty="0">
                <a:solidFill>
                  <a:srgbClr val="FFFFFF"/>
                </a:solidFill>
                <a:latin typeface="Aileron"/>
                <a:cs typeface="Aileron"/>
              </a:rPr>
              <a:t> </a:t>
            </a:r>
            <a:r>
              <a:rPr sz="3800" dirty="0">
                <a:solidFill>
                  <a:srgbClr val="FFFFFF"/>
                </a:solidFill>
                <a:latin typeface="Aileron"/>
                <a:cs typeface="Aileron"/>
              </a:rPr>
              <a:t>LPC,</a:t>
            </a:r>
            <a:r>
              <a:rPr sz="3800" spc="-20" dirty="0">
                <a:solidFill>
                  <a:srgbClr val="FFFFFF"/>
                </a:solidFill>
                <a:latin typeface="Aileron"/>
                <a:cs typeface="Aileron"/>
              </a:rPr>
              <a:t> LMFT</a:t>
            </a:r>
            <a:endParaRPr sz="3800">
              <a:latin typeface="Aileron"/>
              <a:cs typeface="Aileron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016000" y="1394614"/>
            <a:ext cx="9410700" cy="4826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000" dirty="0">
                <a:solidFill>
                  <a:srgbClr val="FFFFFF"/>
                </a:solidFill>
                <a:latin typeface="Aileron"/>
                <a:cs typeface="Aileron"/>
              </a:rPr>
              <a:t>2022</a:t>
            </a:r>
            <a:r>
              <a:rPr sz="3000" spc="-45" dirty="0">
                <a:solidFill>
                  <a:srgbClr val="FFFFFF"/>
                </a:solidFill>
                <a:latin typeface="Aileron"/>
                <a:cs typeface="Aileron"/>
              </a:rPr>
              <a:t> </a:t>
            </a:r>
            <a:r>
              <a:rPr sz="3000" dirty="0">
                <a:solidFill>
                  <a:srgbClr val="FFFFFF"/>
                </a:solidFill>
                <a:latin typeface="Aileron"/>
                <a:cs typeface="Aileron"/>
              </a:rPr>
              <a:t>ANNUAL</a:t>
            </a:r>
            <a:r>
              <a:rPr sz="3000" spc="-30" dirty="0">
                <a:solidFill>
                  <a:srgbClr val="FFFFFF"/>
                </a:solidFill>
                <a:latin typeface="Aileron"/>
                <a:cs typeface="Aileron"/>
              </a:rPr>
              <a:t> </a:t>
            </a:r>
            <a:r>
              <a:rPr sz="3000" dirty="0">
                <a:solidFill>
                  <a:srgbClr val="FFFFFF"/>
                </a:solidFill>
                <a:latin typeface="Aileron"/>
                <a:cs typeface="Aileron"/>
              </a:rPr>
              <a:t>FEDERAL</a:t>
            </a:r>
            <a:r>
              <a:rPr sz="3000" spc="-35" dirty="0">
                <a:solidFill>
                  <a:srgbClr val="FFFFFF"/>
                </a:solidFill>
                <a:latin typeface="Aileron"/>
                <a:cs typeface="Aileron"/>
              </a:rPr>
              <a:t> </a:t>
            </a:r>
            <a:r>
              <a:rPr sz="3000" dirty="0">
                <a:solidFill>
                  <a:srgbClr val="FFFFFF"/>
                </a:solidFill>
                <a:latin typeface="Aileron"/>
                <a:cs typeface="Aileron"/>
              </a:rPr>
              <a:t>PUBLIC</a:t>
            </a:r>
            <a:r>
              <a:rPr sz="3000" spc="-30" dirty="0">
                <a:solidFill>
                  <a:srgbClr val="FFFFFF"/>
                </a:solidFill>
                <a:latin typeface="Aileron"/>
                <a:cs typeface="Aileron"/>
              </a:rPr>
              <a:t> </a:t>
            </a:r>
            <a:r>
              <a:rPr sz="3000" dirty="0">
                <a:solidFill>
                  <a:srgbClr val="FFFFFF"/>
                </a:solidFill>
                <a:latin typeface="Aileron"/>
                <a:cs typeface="Aileron"/>
              </a:rPr>
              <a:t>DEFENDERS</a:t>
            </a:r>
            <a:r>
              <a:rPr sz="3000" spc="-30" dirty="0">
                <a:solidFill>
                  <a:srgbClr val="FFFFFF"/>
                </a:solidFill>
                <a:latin typeface="Aileron"/>
                <a:cs typeface="Aileron"/>
              </a:rPr>
              <a:t> </a:t>
            </a:r>
            <a:r>
              <a:rPr sz="3000" spc="-10" dirty="0">
                <a:solidFill>
                  <a:srgbClr val="FFFFFF"/>
                </a:solidFill>
                <a:latin typeface="Aileron"/>
                <a:cs typeface="Aileron"/>
              </a:rPr>
              <a:t>SUMMIT</a:t>
            </a:r>
            <a:endParaRPr sz="3000">
              <a:latin typeface="Aileron"/>
              <a:cs typeface="Aileron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016000" y="2899725"/>
            <a:ext cx="6522720" cy="4749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1845945" algn="just">
              <a:lnSpc>
                <a:spcPct val="115700"/>
              </a:lnSpc>
              <a:spcBef>
                <a:spcPts val="95"/>
              </a:spcBef>
            </a:pPr>
            <a:r>
              <a:rPr sz="3350" dirty="0">
                <a:solidFill>
                  <a:srgbClr val="212121"/>
                </a:solidFill>
                <a:latin typeface="Aileron"/>
                <a:cs typeface="Aileron"/>
              </a:rPr>
              <a:t>Burnout</a:t>
            </a:r>
            <a:r>
              <a:rPr sz="3350" spc="-30" dirty="0">
                <a:solidFill>
                  <a:srgbClr val="212121"/>
                </a:solidFill>
                <a:latin typeface="Aileron"/>
                <a:cs typeface="Aileron"/>
              </a:rPr>
              <a:t> </a:t>
            </a:r>
            <a:r>
              <a:rPr sz="3350" dirty="0">
                <a:solidFill>
                  <a:srgbClr val="212121"/>
                </a:solidFill>
                <a:latin typeface="Aileron"/>
                <a:cs typeface="Aileron"/>
              </a:rPr>
              <a:t>and</a:t>
            </a:r>
            <a:r>
              <a:rPr sz="3350" spc="-20" dirty="0">
                <a:solidFill>
                  <a:srgbClr val="212121"/>
                </a:solidFill>
                <a:latin typeface="Aileron"/>
                <a:cs typeface="Aileron"/>
              </a:rPr>
              <a:t> </a:t>
            </a:r>
            <a:r>
              <a:rPr sz="3350" spc="-10" dirty="0">
                <a:solidFill>
                  <a:srgbClr val="212121"/>
                </a:solidFill>
                <a:latin typeface="Aileron"/>
                <a:cs typeface="Aileron"/>
              </a:rPr>
              <a:t>Exhaustion </a:t>
            </a:r>
            <a:r>
              <a:rPr sz="3350" dirty="0">
                <a:solidFill>
                  <a:srgbClr val="212121"/>
                </a:solidFill>
                <a:latin typeface="Aileron"/>
                <a:cs typeface="Aileron"/>
              </a:rPr>
              <a:t>Apathy/Loss</a:t>
            </a:r>
            <a:r>
              <a:rPr sz="3350" spc="-30" dirty="0">
                <a:solidFill>
                  <a:srgbClr val="212121"/>
                </a:solidFill>
                <a:latin typeface="Aileron"/>
                <a:cs typeface="Aileron"/>
              </a:rPr>
              <a:t> </a:t>
            </a:r>
            <a:r>
              <a:rPr sz="3350" dirty="0">
                <a:solidFill>
                  <a:srgbClr val="212121"/>
                </a:solidFill>
                <a:latin typeface="Aileron"/>
                <a:cs typeface="Aileron"/>
              </a:rPr>
              <a:t>of</a:t>
            </a:r>
            <a:r>
              <a:rPr sz="3350" spc="-25" dirty="0">
                <a:solidFill>
                  <a:srgbClr val="212121"/>
                </a:solidFill>
                <a:latin typeface="Aileron"/>
                <a:cs typeface="Aileron"/>
              </a:rPr>
              <a:t> </a:t>
            </a:r>
            <a:r>
              <a:rPr sz="3350" spc="-10" dirty="0">
                <a:solidFill>
                  <a:srgbClr val="212121"/>
                </a:solidFill>
                <a:latin typeface="Aileron"/>
                <a:cs typeface="Aileron"/>
              </a:rPr>
              <a:t>Empathy </a:t>
            </a:r>
            <a:r>
              <a:rPr sz="3350" dirty="0">
                <a:solidFill>
                  <a:srgbClr val="212121"/>
                </a:solidFill>
                <a:latin typeface="Aileron"/>
                <a:cs typeface="Aileron"/>
              </a:rPr>
              <a:t>Anxiety</a:t>
            </a:r>
            <a:r>
              <a:rPr sz="3350" spc="-30" dirty="0">
                <a:solidFill>
                  <a:srgbClr val="212121"/>
                </a:solidFill>
                <a:latin typeface="Aileron"/>
                <a:cs typeface="Aileron"/>
              </a:rPr>
              <a:t> </a:t>
            </a:r>
            <a:r>
              <a:rPr sz="3350" dirty="0">
                <a:solidFill>
                  <a:srgbClr val="212121"/>
                </a:solidFill>
                <a:latin typeface="Aileron"/>
                <a:cs typeface="Aileron"/>
              </a:rPr>
              <a:t>and</a:t>
            </a:r>
            <a:r>
              <a:rPr sz="3350" spc="-20" dirty="0">
                <a:solidFill>
                  <a:srgbClr val="212121"/>
                </a:solidFill>
                <a:latin typeface="Aileron"/>
                <a:cs typeface="Aileron"/>
              </a:rPr>
              <a:t> fear</a:t>
            </a:r>
            <a:endParaRPr sz="3350">
              <a:latin typeface="Aileron"/>
              <a:cs typeface="Aileron"/>
            </a:endParaRPr>
          </a:p>
          <a:p>
            <a:pPr marL="12700" marR="5080">
              <a:lnSpc>
                <a:spcPts val="4650"/>
              </a:lnSpc>
              <a:spcBef>
                <a:spcPts val="100"/>
              </a:spcBef>
            </a:pPr>
            <a:r>
              <a:rPr sz="3350" dirty="0">
                <a:solidFill>
                  <a:srgbClr val="212121"/>
                </a:solidFill>
                <a:latin typeface="Aileron"/>
                <a:cs typeface="Aileron"/>
              </a:rPr>
              <a:t>Loss</a:t>
            </a:r>
            <a:r>
              <a:rPr sz="3350" spc="-30" dirty="0">
                <a:solidFill>
                  <a:srgbClr val="212121"/>
                </a:solidFill>
                <a:latin typeface="Aileron"/>
                <a:cs typeface="Aileron"/>
              </a:rPr>
              <a:t> </a:t>
            </a:r>
            <a:r>
              <a:rPr sz="3350" dirty="0">
                <a:solidFill>
                  <a:srgbClr val="212121"/>
                </a:solidFill>
                <a:latin typeface="Aileron"/>
                <a:cs typeface="Aileron"/>
              </a:rPr>
              <a:t>of</a:t>
            </a:r>
            <a:r>
              <a:rPr sz="3350" spc="-15" dirty="0">
                <a:solidFill>
                  <a:srgbClr val="212121"/>
                </a:solidFill>
                <a:latin typeface="Aileron"/>
                <a:cs typeface="Aileron"/>
              </a:rPr>
              <a:t> </a:t>
            </a:r>
            <a:r>
              <a:rPr sz="3350" dirty="0">
                <a:solidFill>
                  <a:srgbClr val="212121"/>
                </a:solidFill>
                <a:latin typeface="Aileron"/>
                <a:cs typeface="Aileron"/>
              </a:rPr>
              <a:t>Enjoyment</a:t>
            </a:r>
            <a:r>
              <a:rPr sz="3350" spc="-15" dirty="0">
                <a:solidFill>
                  <a:srgbClr val="212121"/>
                </a:solidFill>
                <a:latin typeface="Aileron"/>
                <a:cs typeface="Aileron"/>
              </a:rPr>
              <a:t> </a:t>
            </a:r>
            <a:r>
              <a:rPr sz="3350" dirty="0">
                <a:solidFill>
                  <a:srgbClr val="212121"/>
                </a:solidFill>
                <a:latin typeface="Aileron"/>
                <a:cs typeface="Aileron"/>
              </a:rPr>
              <a:t>in</a:t>
            </a:r>
            <a:r>
              <a:rPr sz="3350" spc="-15" dirty="0">
                <a:solidFill>
                  <a:srgbClr val="212121"/>
                </a:solidFill>
                <a:latin typeface="Aileron"/>
                <a:cs typeface="Aileron"/>
              </a:rPr>
              <a:t> </a:t>
            </a:r>
            <a:r>
              <a:rPr sz="3350" spc="-20" dirty="0">
                <a:solidFill>
                  <a:srgbClr val="212121"/>
                </a:solidFill>
                <a:latin typeface="Aileron"/>
                <a:cs typeface="Aileron"/>
              </a:rPr>
              <a:t>Work </a:t>
            </a:r>
            <a:r>
              <a:rPr sz="3350" dirty="0">
                <a:solidFill>
                  <a:srgbClr val="212121"/>
                </a:solidFill>
                <a:latin typeface="Aileron"/>
                <a:cs typeface="Aileron"/>
              </a:rPr>
              <a:t>Leaving</a:t>
            </a:r>
            <a:r>
              <a:rPr sz="3350" spc="-30" dirty="0">
                <a:solidFill>
                  <a:srgbClr val="212121"/>
                </a:solidFill>
                <a:latin typeface="Aileron"/>
                <a:cs typeface="Aileron"/>
              </a:rPr>
              <a:t> </a:t>
            </a:r>
            <a:r>
              <a:rPr sz="3350" dirty="0">
                <a:solidFill>
                  <a:srgbClr val="212121"/>
                </a:solidFill>
                <a:latin typeface="Aileron"/>
                <a:cs typeface="Aileron"/>
              </a:rPr>
              <a:t>the</a:t>
            </a:r>
            <a:r>
              <a:rPr sz="3350" spc="-20" dirty="0">
                <a:solidFill>
                  <a:srgbClr val="212121"/>
                </a:solidFill>
                <a:latin typeface="Aileron"/>
                <a:cs typeface="Aileron"/>
              </a:rPr>
              <a:t> </a:t>
            </a:r>
            <a:r>
              <a:rPr sz="3350" spc="-10" dirty="0">
                <a:solidFill>
                  <a:srgbClr val="212121"/>
                </a:solidFill>
                <a:latin typeface="Aileron"/>
                <a:cs typeface="Aileron"/>
              </a:rPr>
              <a:t>Profession </a:t>
            </a:r>
            <a:r>
              <a:rPr sz="3350" dirty="0">
                <a:solidFill>
                  <a:srgbClr val="212121"/>
                </a:solidFill>
                <a:latin typeface="Aileron"/>
                <a:cs typeface="Aileron"/>
              </a:rPr>
              <a:t>Disillusionment</a:t>
            </a:r>
            <a:r>
              <a:rPr sz="3350" spc="-50" dirty="0">
                <a:solidFill>
                  <a:srgbClr val="212121"/>
                </a:solidFill>
                <a:latin typeface="Aileron"/>
                <a:cs typeface="Aileron"/>
              </a:rPr>
              <a:t> </a:t>
            </a:r>
            <a:r>
              <a:rPr sz="3350" dirty="0">
                <a:solidFill>
                  <a:srgbClr val="212121"/>
                </a:solidFill>
                <a:latin typeface="Aileron"/>
                <a:cs typeface="Aileron"/>
              </a:rPr>
              <a:t>and</a:t>
            </a:r>
            <a:r>
              <a:rPr sz="3350" spc="-40" dirty="0">
                <a:solidFill>
                  <a:srgbClr val="212121"/>
                </a:solidFill>
                <a:latin typeface="Aileron"/>
                <a:cs typeface="Aileron"/>
              </a:rPr>
              <a:t> </a:t>
            </a:r>
            <a:r>
              <a:rPr sz="3350" spc="-10" dirty="0">
                <a:solidFill>
                  <a:srgbClr val="212121"/>
                </a:solidFill>
                <a:latin typeface="Aileron"/>
                <a:cs typeface="Aileron"/>
              </a:rPr>
              <a:t>hopelessness </a:t>
            </a:r>
            <a:r>
              <a:rPr sz="3350" dirty="0">
                <a:solidFill>
                  <a:srgbClr val="212121"/>
                </a:solidFill>
                <a:latin typeface="Aileron"/>
                <a:cs typeface="Aileron"/>
              </a:rPr>
              <a:t>Depression</a:t>
            </a:r>
            <a:r>
              <a:rPr sz="3350" spc="-45" dirty="0">
                <a:solidFill>
                  <a:srgbClr val="212121"/>
                </a:solidFill>
                <a:latin typeface="Aileron"/>
                <a:cs typeface="Aileron"/>
              </a:rPr>
              <a:t> </a:t>
            </a:r>
            <a:r>
              <a:rPr sz="3350" dirty="0">
                <a:solidFill>
                  <a:srgbClr val="212121"/>
                </a:solidFill>
                <a:latin typeface="Aileron"/>
                <a:cs typeface="Aileron"/>
              </a:rPr>
              <a:t>and/or</a:t>
            </a:r>
            <a:r>
              <a:rPr sz="3350" spc="-35" dirty="0">
                <a:solidFill>
                  <a:srgbClr val="212121"/>
                </a:solidFill>
                <a:latin typeface="Aileron"/>
                <a:cs typeface="Aileron"/>
              </a:rPr>
              <a:t> </a:t>
            </a:r>
            <a:r>
              <a:rPr sz="3350" dirty="0">
                <a:solidFill>
                  <a:srgbClr val="212121"/>
                </a:solidFill>
                <a:latin typeface="Aileron"/>
                <a:cs typeface="Aileron"/>
              </a:rPr>
              <a:t>general</a:t>
            </a:r>
            <a:r>
              <a:rPr sz="3350" spc="-30" dirty="0">
                <a:solidFill>
                  <a:srgbClr val="212121"/>
                </a:solidFill>
                <a:latin typeface="Aileron"/>
                <a:cs typeface="Aileron"/>
              </a:rPr>
              <a:t> </a:t>
            </a:r>
            <a:r>
              <a:rPr sz="3350" spc="-10" dirty="0">
                <a:solidFill>
                  <a:srgbClr val="212121"/>
                </a:solidFill>
                <a:latin typeface="Aileron"/>
                <a:cs typeface="Aileron"/>
              </a:rPr>
              <a:t>dread </a:t>
            </a:r>
            <a:r>
              <a:rPr sz="3350" dirty="0">
                <a:solidFill>
                  <a:srgbClr val="212121"/>
                </a:solidFill>
                <a:latin typeface="Aileron"/>
                <a:cs typeface="Aileron"/>
              </a:rPr>
              <a:t>Substance</a:t>
            </a:r>
            <a:r>
              <a:rPr sz="3350" spc="-50" dirty="0">
                <a:solidFill>
                  <a:srgbClr val="212121"/>
                </a:solidFill>
                <a:latin typeface="Aileron"/>
                <a:cs typeface="Aileron"/>
              </a:rPr>
              <a:t> </a:t>
            </a:r>
            <a:r>
              <a:rPr sz="3350" spc="-25" dirty="0">
                <a:solidFill>
                  <a:srgbClr val="212121"/>
                </a:solidFill>
                <a:latin typeface="Aileron"/>
                <a:cs typeface="Aileron"/>
              </a:rPr>
              <a:t>Use</a:t>
            </a:r>
            <a:endParaRPr sz="3350">
              <a:latin typeface="Aileron"/>
              <a:cs typeface="Ailero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016000" y="8292132"/>
            <a:ext cx="13037819" cy="539115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3350" dirty="0">
                <a:solidFill>
                  <a:srgbClr val="212121"/>
                </a:solidFill>
                <a:latin typeface="Aileron"/>
                <a:cs typeface="Aileron"/>
              </a:rPr>
              <a:t>*2012</a:t>
            </a:r>
            <a:r>
              <a:rPr sz="3350" spc="-25" dirty="0">
                <a:solidFill>
                  <a:srgbClr val="212121"/>
                </a:solidFill>
                <a:latin typeface="Aileron"/>
                <a:cs typeface="Aileron"/>
              </a:rPr>
              <a:t> </a:t>
            </a:r>
            <a:r>
              <a:rPr sz="3350" dirty="0">
                <a:solidFill>
                  <a:srgbClr val="212121"/>
                </a:solidFill>
                <a:latin typeface="Aileron"/>
                <a:cs typeface="Aileron"/>
              </a:rPr>
              <a:t>study</a:t>
            </a:r>
            <a:r>
              <a:rPr sz="3350" spc="-20" dirty="0">
                <a:solidFill>
                  <a:srgbClr val="212121"/>
                </a:solidFill>
                <a:latin typeface="Aileron"/>
                <a:cs typeface="Aileron"/>
              </a:rPr>
              <a:t> </a:t>
            </a:r>
            <a:r>
              <a:rPr sz="3350" dirty="0">
                <a:solidFill>
                  <a:srgbClr val="212121"/>
                </a:solidFill>
                <a:latin typeface="Aileron"/>
                <a:cs typeface="Aileron"/>
              </a:rPr>
              <a:t>determined</a:t>
            </a:r>
            <a:r>
              <a:rPr sz="3350" spc="-20" dirty="0">
                <a:solidFill>
                  <a:srgbClr val="212121"/>
                </a:solidFill>
                <a:latin typeface="Aileron"/>
                <a:cs typeface="Aileron"/>
              </a:rPr>
              <a:t> </a:t>
            </a:r>
            <a:r>
              <a:rPr sz="3350" spc="-10" dirty="0">
                <a:solidFill>
                  <a:srgbClr val="212121"/>
                </a:solidFill>
                <a:latin typeface="Aileron"/>
                <a:cs typeface="Aileron"/>
              </a:rPr>
              <a:t>work-</a:t>
            </a:r>
            <a:r>
              <a:rPr sz="3350" dirty="0">
                <a:solidFill>
                  <a:srgbClr val="212121"/>
                </a:solidFill>
                <a:latin typeface="Aileron"/>
                <a:cs typeface="Aileron"/>
              </a:rPr>
              <a:t>life</a:t>
            </a:r>
            <a:r>
              <a:rPr sz="3350" spc="-20" dirty="0">
                <a:solidFill>
                  <a:srgbClr val="212121"/>
                </a:solidFill>
                <a:latin typeface="Aileron"/>
                <a:cs typeface="Aileron"/>
              </a:rPr>
              <a:t> </a:t>
            </a:r>
            <a:r>
              <a:rPr sz="3350" dirty="0">
                <a:solidFill>
                  <a:srgbClr val="212121"/>
                </a:solidFill>
                <a:latin typeface="Aileron"/>
                <a:cs typeface="Aileron"/>
              </a:rPr>
              <a:t>conflict</a:t>
            </a:r>
            <a:r>
              <a:rPr sz="3350" spc="-20" dirty="0">
                <a:solidFill>
                  <a:srgbClr val="212121"/>
                </a:solidFill>
                <a:latin typeface="Aileron"/>
                <a:cs typeface="Aileron"/>
              </a:rPr>
              <a:t> </a:t>
            </a:r>
            <a:r>
              <a:rPr sz="3350" dirty="0">
                <a:solidFill>
                  <a:srgbClr val="212121"/>
                </a:solidFill>
                <a:latin typeface="Aileron"/>
                <a:cs typeface="Aileron"/>
              </a:rPr>
              <a:t>was</a:t>
            </a:r>
            <a:r>
              <a:rPr sz="3350" spc="-20" dirty="0">
                <a:solidFill>
                  <a:srgbClr val="212121"/>
                </a:solidFill>
                <a:latin typeface="Aileron"/>
                <a:cs typeface="Aileron"/>
              </a:rPr>
              <a:t> </a:t>
            </a:r>
            <a:r>
              <a:rPr sz="3350" dirty="0">
                <a:solidFill>
                  <a:srgbClr val="212121"/>
                </a:solidFill>
                <a:latin typeface="Aileron"/>
                <a:cs typeface="Aileron"/>
              </a:rPr>
              <a:t>the</a:t>
            </a:r>
            <a:r>
              <a:rPr sz="3350" spc="-20" dirty="0">
                <a:solidFill>
                  <a:srgbClr val="212121"/>
                </a:solidFill>
                <a:latin typeface="Aileron"/>
                <a:cs typeface="Aileron"/>
              </a:rPr>
              <a:t> </a:t>
            </a:r>
            <a:r>
              <a:rPr sz="3350" dirty="0">
                <a:solidFill>
                  <a:srgbClr val="212121"/>
                </a:solidFill>
                <a:latin typeface="Aileron"/>
                <a:cs typeface="Aileron"/>
              </a:rPr>
              <a:t>greatest</a:t>
            </a:r>
            <a:r>
              <a:rPr sz="3350" spc="-20" dirty="0">
                <a:solidFill>
                  <a:srgbClr val="212121"/>
                </a:solidFill>
                <a:latin typeface="Aileron"/>
                <a:cs typeface="Aileron"/>
              </a:rPr>
              <a:t> </a:t>
            </a:r>
            <a:r>
              <a:rPr sz="3350" spc="-10" dirty="0">
                <a:solidFill>
                  <a:srgbClr val="212121"/>
                </a:solidFill>
                <a:latin typeface="Aileron"/>
                <a:cs typeface="Aileron"/>
              </a:rPr>
              <a:t>predictor</a:t>
            </a:r>
            <a:endParaRPr sz="3350">
              <a:latin typeface="Aileron"/>
              <a:cs typeface="Aileron"/>
            </a:endParaRPr>
          </a:p>
        </p:txBody>
      </p:sp>
      <p:grpSp>
        <p:nvGrpSpPr>
          <p:cNvPr id="4" name="object 4"/>
          <p:cNvGrpSpPr/>
          <p:nvPr/>
        </p:nvGrpSpPr>
        <p:grpSpPr>
          <a:xfrm>
            <a:off x="14669920" y="3"/>
            <a:ext cx="3619500" cy="10287000"/>
            <a:chOff x="14669920" y="3"/>
            <a:chExt cx="3619500" cy="10287000"/>
          </a:xfrm>
        </p:grpSpPr>
        <p:sp>
          <p:nvSpPr>
            <p:cNvPr id="5" name="object 5"/>
            <p:cNvSpPr/>
            <p:nvPr/>
          </p:nvSpPr>
          <p:spPr>
            <a:xfrm>
              <a:off x="14669920" y="3"/>
              <a:ext cx="3619500" cy="10287000"/>
            </a:xfrm>
            <a:custGeom>
              <a:avLst/>
              <a:gdLst/>
              <a:ahLst/>
              <a:cxnLst/>
              <a:rect l="l" t="t" r="r" b="b"/>
              <a:pathLst>
                <a:path w="3619500" h="10287000">
                  <a:moveTo>
                    <a:pt x="3619499" y="10286999"/>
                  </a:moveTo>
                  <a:lnTo>
                    <a:pt x="0" y="10286999"/>
                  </a:lnTo>
                  <a:lnTo>
                    <a:pt x="0" y="0"/>
                  </a:lnTo>
                  <a:lnTo>
                    <a:pt x="3619499" y="0"/>
                  </a:lnTo>
                  <a:lnTo>
                    <a:pt x="3619499" y="10286999"/>
                  </a:lnTo>
                  <a:close/>
                </a:path>
              </a:pathLst>
            </a:custGeom>
            <a:solidFill>
              <a:srgbClr val="322A9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15145677" y="5511819"/>
              <a:ext cx="2105660" cy="0"/>
            </a:xfrm>
            <a:custGeom>
              <a:avLst/>
              <a:gdLst/>
              <a:ahLst/>
              <a:cxnLst/>
              <a:rect l="l" t="t" r="r" b="b"/>
              <a:pathLst>
                <a:path w="2105659">
                  <a:moveTo>
                    <a:pt x="0" y="0"/>
                  </a:moveTo>
                  <a:lnTo>
                    <a:pt x="2105146" y="0"/>
                  </a:lnTo>
                </a:path>
              </a:pathLst>
            </a:custGeom>
            <a:ln w="9524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15145677" y="6429336"/>
              <a:ext cx="2105660" cy="0"/>
            </a:xfrm>
            <a:custGeom>
              <a:avLst/>
              <a:gdLst/>
              <a:ahLst/>
              <a:cxnLst/>
              <a:rect l="l" t="t" r="r" b="b"/>
              <a:pathLst>
                <a:path w="2105659">
                  <a:moveTo>
                    <a:pt x="0" y="0"/>
                  </a:moveTo>
                  <a:lnTo>
                    <a:pt x="2105146" y="0"/>
                  </a:lnTo>
                </a:path>
              </a:pathLst>
            </a:custGeom>
            <a:ln w="9524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8" name="object 8"/>
          <p:cNvSpPr txBox="1"/>
          <p:nvPr/>
        </p:nvSpPr>
        <p:spPr>
          <a:xfrm>
            <a:off x="16349358" y="3374672"/>
            <a:ext cx="1010285" cy="18542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0" spc="-2480" dirty="0">
                <a:solidFill>
                  <a:srgbClr val="86CACA"/>
                </a:solidFill>
                <a:latin typeface="Trebuchet MS"/>
                <a:cs typeface="Trebuchet MS"/>
              </a:rPr>
              <a:t>10</a:t>
            </a:r>
            <a:endParaRPr sz="12000">
              <a:latin typeface="Trebuchet MS"/>
              <a:cs typeface="Trebuchet MS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15045735" y="5649439"/>
            <a:ext cx="2226310" cy="57785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indent="896619">
              <a:lnSpc>
                <a:spcPct val="113300"/>
              </a:lnSpc>
              <a:spcBef>
                <a:spcPts val="100"/>
              </a:spcBef>
            </a:pPr>
            <a:r>
              <a:rPr sz="1600" dirty="0">
                <a:solidFill>
                  <a:srgbClr val="FFFFFF"/>
                </a:solidFill>
                <a:latin typeface="Aileron"/>
                <a:cs typeface="Aileron"/>
              </a:rPr>
              <a:t>Federal</a:t>
            </a:r>
            <a:r>
              <a:rPr sz="1600" spc="-30" dirty="0">
                <a:solidFill>
                  <a:srgbClr val="FFFFFF"/>
                </a:solidFill>
                <a:latin typeface="Aileron"/>
                <a:cs typeface="Aileron"/>
              </a:rPr>
              <a:t> </a:t>
            </a:r>
            <a:r>
              <a:rPr sz="1600" spc="-10" dirty="0">
                <a:solidFill>
                  <a:srgbClr val="FFFFFF"/>
                </a:solidFill>
                <a:latin typeface="Aileron"/>
                <a:cs typeface="Aileron"/>
              </a:rPr>
              <a:t>Public </a:t>
            </a:r>
            <a:r>
              <a:rPr sz="1600" dirty="0">
                <a:solidFill>
                  <a:srgbClr val="FFFFFF"/>
                </a:solidFill>
                <a:latin typeface="Aileron"/>
                <a:cs typeface="Aileron"/>
              </a:rPr>
              <a:t>Defenders</a:t>
            </a:r>
            <a:r>
              <a:rPr sz="1600" spc="-30" dirty="0">
                <a:solidFill>
                  <a:srgbClr val="FFFFFF"/>
                </a:solidFill>
                <a:latin typeface="Aileron"/>
                <a:cs typeface="Aileron"/>
              </a:rPr>
              <a:t> </a:t>
            </a:r>
            <a:r>
              <a:rPr sz="1600" dirty="0">
                <a:solidFill>
                  <a:srgbClr val="FFFFFF"/>
                </a:solidFill>
                <a:latin typeface="Aileron"/>
                <a:cs typeface="Aileron"/>
              </a:rPr>
              <a:t>Summit</a:t>
            </a:r>
            <a:r>
              <a:rPr sz="1600" spc="-30" dirty="0">
                <a:solidFill>
                  <a:srgbClr val="FFFFFF"/>
                </a:solidFill>
                <a:latin typeface="Aileron"/>
                <a:cs typeface="Aileron"/>
              </a:rPr>
              <a:t> </a:t>
            </a:r>
            <a:r>
              <a:rPr sz="1600" spc="-20" dirty="0">
                <a:solidFill>
                  <a:srgbClr val="FFFFFF"/>
                </a:solidFill>
                <a:latin typeface="Aileron"/>
                <a:cs typeface="Aileron"/>
              </a:rPr>
              <a:t>2022</a:t>
            </a:r>
            <a:endParaRPr sz="1600">
              <a:latin typeface="Aileron"/>
              <a:cs typeface="Aileron"/>
            </a:endParaRPr>
          </a:p>
        </p:txBody>
      </p:sp>
      <p:sp>
        <p:nvSpPr>
          <p:cNvPr id="10" name="object 10"/>
          <p:cNvSpPr txBox="1">
            <a:spLocks noGrp="1"/>
          </p:cNvSpPr>
          <p:nvPr>
            <p:ph type="title"/>
          </p:nvPr>
        </p:nvSpPr>
        <p:spPr>
          <a:xfrm>
            <a:off x="1016000" y="1348961"/>
            <a:ext cx="12339955" cy="10464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6700" spc="-45" dirty="0"/>
              <a:t>Symptoms</a:t>
            </a:r>
            <a:r>
              <a:rPr sz="6700" spc="-240" dirty="0"/>
              <a:t> </a:t>
            </a:r>
            <a:r>
              <a:rPr sz="6700" dirty="0"/>
              <a:t>of</a:t>
            </a:r>
            <a:r>
              <a:rPr sz="6700" spc="-240" dirty="0"/>
              <a:t> </a:t>
            </a:r>
            <a:r>
              <a:rPr sz="6700" spc="-50" dirty="0"/>
              <a:t>Vicarious</a:t>
            </a:r>
            <a:r>
              <a:rPr sz="6700" spc="-235" dirty="0"/>
              <a:t> </a:t>
            </a:r>
            <a:r>
              <a:rPr sz="6700" spc="-45" dirty="0"/>
              <a:t>Trauma</a:t>
            </a:r>
            <a:endParaRPr sz="6700"/>
          </a:p>
        </p:txBody>
      </p:sp>
      <p:sp>
        <p:nvSpPr>
          <p:cNvPr id="11" name="object 11"/>
          <p:cNvSpPr txBox="1"/>
          <p:nvPr/>
        </p:nvSpPr>
        <p:spPr>
          <a:xfrm>
            <a:off x="8500150" y="2937825"/>
            <a:ext cx="5216525" cy="415925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>
              <a:lnSpc>
                <a:spcPct val="115700"/>
              </a:lnSpc>
              <a:spcBef>
                <a:spcPts val="95"/>
              </a:spcBef>
            </a:pPr>
            <a:r>
              <a:rPr sz="3350" dirty="0">
                <a:solidFill>
                  <a:srgbClr val="212121"/>
                </a:solidFill>
                <a:latin typeface="Aileron"/>
                <a:cs typeface="Aileron"/>
              </a:rPr>
              <a:t>Irritability</a:t>
            </a:r>
            <a:r>
              <a:rPr sz="3350" spc="-45" dirty="0">
                <a:solidFill>
                  <a:srgbClr val="212121"/>
                </a:solidFill>
                <a:latin typeface="Aileron"/>
                <a:cs typeface="Aileron"/>
              </a:rPr>
              <a:t> </a:t>
            </a:r>
            <a:r>
              <a:rPr sz="3350" dirty="0">
                <a:solidFill>
                  <a:srgbClr val="212121"/>
                </a:solidFill>
                <a:latin typeface="Aileron"/>
                <a:cs typeface="Aileron"/>
              </a:rPr>
              <a:t>and</a:t>
            </a:r>
            <a:r>
              <a:rPr sz="3350" spc="-30" dirty="0">
                <a:solidFill>
                  <a:srgbClr val="212121"/>
                </a:solidFill>
                <a:latin typeface="Aileron"/>
                <a:cs typeface="Aileron"/>
              </a:rPr>
              <a:t> </a:t>
            </a:r>
            <a:r>
              <a:rPr sz="3350" spc="-10" dirty="0">
                <a:solidFill>
                  <a:srgbClr val="212121"/>
                </a:solidFill>
                <a:latin typeface="Aileron"/>
                <a:cs typeface="Aileron"/>
              </a:rPr>
              <a:t>Anger </a:t>
            </a:r>
            <a:r>
              <a:rPr sz="3350" dirty="0">
                <a:solidFill>
                  <a:srgbClr val="212121"/>
                </a:solidFill>
                <a:latin typeface="Aileron"/>
                <a:cs typeface="Aileron"/>
              </a:rPr>
              <a:t>Nightmares</a:t>
            </a:r>
            <a:r>
              <a:rPr sz="3350" spc="-30" dirty="0">
                <a:solidFill>
                  <a:srgbClr val="212121"/>
                </a:solidFill>
                <a:latin typeface="Aileron"/>
                <a:cs typeface="Aileron"/>
              </a:rPr>
              <a:t> </a:t>
            </a:r>
            <a:r>
              <a:rPr sz="3350" dirty="0">
                <a:solidFill>
                  <a:srgbClr val="212121"/>
                </a:solidFill>
                <a:latin typeface="Aileron"/>
                <a:cs typeface="Aileron"/>
              </a:rPr>
              <a:t>and</a:t>
            </a:r>
            <a:r>
              <a:rPr sz="3350" spc="-25" dirty="0">
                <a:solidFill>
                  <a:srgbClr val="212121"/>
                </a:solidFill>
                <a:latin typeface="Aileron"/>
                <a:cs typeface="Aileron"/>
              </a:rPr>
              <a:t> </a:t>
            </a:r>
            <a:r>
              <a:rPr sz="3350" spc="-10" dirty="0">
                <a:solidFill>
                  <a:srgbClr val="212121"/>
                </a:solidFill>
                <a:latin typeface="Aileron"/>
                <a:cs typeface="Aileron"/>
              </a:rPr>
              <a:t>flashbacks </a:t>
            </a:r>
            <a:r>
              <a:rPr sz="3350" dirty="0">
                <a:solidFill>
                  <a:srgbClr val="212121"/>
                </a:solidFill>
                <a:latin typeface="Aileron"/>
                <a:cs typeface="Aileron"/>
              </a:rPr>
              <a:t>Heart</a:t>
            </a:r>
            <a:r>
              <a:rPr sz="3350" spc="-15" dirty="0">
                <a:solidFill>
                  <a:srgbClr val="212121"/>
                </a:solidFill>
                <a:latin typeface="Aileron"/>
                <a:cs typeface="Aileron"/>
              </a:rPr>
              <a:t> </a:t>
            </a:r>
            <a:r>
              <a:rPr sz="3350" dirty="0">
                <a:solidFill>
                  <a:srgbClr val="212121"/>
                </a:solidFill>
                <a:latin typeface="Aileron"/>
                <a:cs typeface="Aileron"/>
              </a:rPr>
              <a:t>and</a:t>
            </a:r>
            <a:r>
              <a:rPr sz="3350" spc="-10" dirty="0">
                <a:solidFill>
                  <a:srgbClr val="212121"/>
                </a:solidFill>
                <a:latin typeface="Aileron"/>
                <a:cs typeface="Aileron"/>
              </a:rPr>
              <a:t> </a:t>
            </a:r>
            <a:r>
              <a:rPr sz="3350" dirty="0">
                <a:solidFill>
                  <a:srgbClr val="212121"/>
                </a:solidFill>
                <a:latin typeface="Aileron"/>
                <a:cs typeface="Aileron"/>
              </a:rPr>
              <a:t>GI</a:t>
            </a:r>
            <a:r>
              <a:rPr sz="3350" spc="-10" dirty="0">
                <a:solidFill>
                  <a:srgbClr val="212121"/>
                </a:solidFill>
                <a:latin typeface="Aileron"/>
                <a:cs typeface="Aileron"/>
              </a:rPr>
              <a:t> issues</a:t>
            </a:r>
            <a:endParaRPr sz="3350">
              <a:latin typeface="Aileron"/>
              <a:cs typeface="Aileron"/>
            </a:endParaRPr>
          </a:p>
          <a:p>
            <a:pPr marL="12700" marR="592455">
              <a:lnSpc>
                <a:spcPts val="4650"/>
              </a:lnSpc>
              <a:spcBef>
                <a:spcPts val="100"/>
              </a:spcBef>
            </a:pPr>
            <a:r>
              <a:rPr sz="3350" dirty="0">
                <a:solidFill>
                  <a:srgbClr val="212121"/>
                </a:solidFill>
                <a:latin typeface="Aileron"/>
                <a:cs typeface="Aileron"/>
              </a:rPr>
              <a:t>Sleep</a:t>
            </a:r>
            <a:r>
              <a:rPr sz="3350" spc="-30" dirty="0">
                <a:solidFill>
                  <a:srgbClr val="212121"/>
                </a:solidFill>
                <a:latin typeface="Aileron"/>
                <a:cs typeface="Aileron"/>
              </a:rPr>
              <a:t> </a:t>
            </a:r>
            <a:r>
              <a:rPr sz="3350" spc="-10" dirty="0">
                <a:solidFill>
                  <a:srgbClr val="212121"/>
                </a:solidFill>
                <a:latin typeface="Aileron"/>
                <a:cs typeface="Aileron"/>
              </a:rPr>
              <a:t>disturbance </a:t>
            </a:r>
            <a:r>
              <a:rPr sz="3350" dirty="0">
                <a:solidFill>
                  <a:srgbClr val="212121"/>
                </a:solidFill>
                <a:latin typeface="Aileron"/>
                <a:cs typeface="Aileron"/>
              </a:rPr>
              <a:t>Change</a:t>
            </a:r>
            <a:r>
              <a:rPr sz="3350" spc="-25" dirty="0">
                <a:solidFill>
                  <a:srgbClr val="212121"/>
                </a:solidFill>
                <a:latin typeface="Aileron"/>
                <a:cs typeface="Aileron"/>
              </a:rPr>
              <a:t> </a:t>
            </a:r>
            <a:r>
              <a:rPr sz="3350" dirty="0">
                <a:solidFill>
                  <a:srgbClr val="212121"/>
                </a:solidFill>
                <a:latin typeface="Aileron"/>
                <a:cs typeface="Aileron"/>
              </a:rPr>
              <a:t>in</a:t>
            </a:r>
            <a:r>
              <a:rPr sz="3350" spc="-15" dirty="0">
                <a:solidFill>
                  <a:srgbClr val="212121"/>
                </a:solidFill>
                <a:latin typeface="Aileron"/>
                <a:cs typeface="Aileron"/>
              </a:rPr>
              <a:t> </a:t>
            </a:r>
            <a:r>
              <a:rPr sz="3350" spc="-10" dirty="0">
                <a:solidFill>
                  <a:srgbClr val="212121"/>
                </a:solidFill>
                <a:latin typeface="Aileron"/>
                <a:cs typeface="Aileron"/>
              </a:rPr>
              <a:t>appetite </a:t>
            </a:r>
            <a:r>
              <a:rPr sz="3350" dirty="0">
                <a:solidFill>
                  <a:srgbClr val="212121"/>
                </a:solidFill>
                <a:latin typeface="Aileron"/>
                <a:cs typeface="Aileron"/>
              </a:rPr>
              <a:t>Interpersonal</a:t>
            </a:r>
            <a:r>
              <a:rPr sz="3350" spc="-70" dirty="0">
                <a:solidFill>
                  <a:srgbClr val="212121"/>
                </a:solidFill>
                <a:latin typeface="Aileron"/>
                <a:cs typeface="Aileron"/>
              </a:rPr>
              <a:t> </a:t>
            </a:r>
            <a:r>
              <a:rPr sz="3350" spc="-10" dirty="0">
                <a:solidFill>
                  <a:srgbClr val="212121"/>
                </a:solidFill>
                <a:latin typeface="Aileron"/>
                <a:cs typeface="Aileron"/>
              </a:rPr>
              <a:t>difficulties Work-</a:t>
            </a:r>
            <a:r>
              <a:rPr sz="3350" dirty="0">
                <a:solidFill>
                  <a:srgbClr val="212121"/>
                </a:solidFill>
                <a:latin typeface="Aileron"/>
                <a:cs typeface="Aileron"/>
              </a:rPr>
              <a:t>Life</a:t>
            </a:r>
            <a:r>
              <a:rPr sz="3350" spc="10" dirty="0">
                <a:solidFill>
                  <a:srgbClr val="212121"/>
                </a:solidFill>
                <a:latin typeface="Aileron"/>
                <a:cs typeface="Aileron"/>
              </a:rPr>
              <a:t> </a:t>
            </a:r>
            <a:r>
              <a:rPr sz="3350" spc="-10" dirty="0">
                <a:solidFill>
                  <a:srgbClr val="212121"/>
                </a:solidFill>
                <a:latin typeface="Aileron"/>
                <a:cs typeface="Aileron"/>
              </a:rPr>
              <a:t>Conflict*</a:t>
            </a:r>
            <a:endParaRPr sz="3350">
              <a:latin typeface="Aileron"/>
              <a:cs typeface="Aileron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18287998" y="10286999"/>
                </a:moveTo>
                <a:lnTo>
                  <a:pt x="0" y="10286999"/>
                </a:lnTo>
                <a:lnTo>
                  <a:pt x="0" y="0"/>
                </a:lnTo>
                <a:lnTo>
                  <a:pt x="18287998" y="0"/>
                </a:lnTo>
                <a:lnTo>
                  <a:pt x="18287998" y="10286999"/>
                </a:lnTo>
                <a:close/>
              </a:path>
            </a:pathLst>
          </a:custGeom>
          <a:solidFill>
            <a:srgbClr val="322A9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2738090" y="3246308"/>
            <a:ext cx="1362075" cy="1362075"/>
          </a:xfrm>
          <a:custGeom>
            <a:avLst/>
            <a:gdLst/>
            <a:ahLst/>
            <a:cxnLst/>
            <a:rect l="l" t="t" r="r" b="b"/>
            <a:pathLst>
              <a:path w="1362075" h="1362075">
                <a:moveTo>
                  <a:pt x="681037" y="1362075"/>
                </a:moveTo>
                <a:lnTo>
                  <a:pt x="632400" y="1360365"/>
                </a:lnTo>
                <a:lnTo>
                  <a:pt x="584686" y="1355312"/>
                </a:lnTo>
                <a:lnTo>
                  <a:pt x="538010" y="1347031"/>
                </a:lnTo>
                <a:lnTo>
                  <a:pt x="492488" y="1335637"/>
                </a:lnTo>
                <a:lnTo>
                  <a:pt x="448235" y="1321246"/>
                </a:lnTo>
                <a:lnTo>
                  <a:pt x="405365" y="1303973"/>
                </a:lnTo>
                <a:lnTo>
                  <a:pt x="363995" y="1283933"/>
                </a:lnTo>
                <a:lnTo>
                  <a:pt x="324239" y="1261242"/>
                </a:lnTo>
                <a:lnTo>
                  <a:pt x="286213" y="1236014"/>
                </a:lnTo>
                <a:lnTo>
                  <a:pt x="250031" y="1208365"/>
                </a:lnTo>
                <a:lnTo>
                  <a:pt x="215810" y="1178410"/>
                </a:lnTo>
                <a:lnTo>
                  <a:pt x="183665" y="1146264"/>
                </a:lnTo>
                <a:lnTo>
                  <a:pt x="153710" y="1112043"/>
                </a:lnTo>
                <a:lnTo>
                  <a:pt x="126060" y="1075861"/>
                </a:lnTo>
                <a:lnTo>
                  <a:pt x="100832" y="1037835"/>
                </a:lnTo>
                <a:lnTo>
                  <a:pt x="78141" y="998079"/>
                </a:lnTo>
                <a:lnTo>
                  <a:pt x="58101" y="956709"/>
                </a:lnTo>
                <a:lnTo>
                  <a:pt x="40828" y="913839"/>
                </a:lnTo>
                <a:lnTo>
                  <a:pt x="26437" y="869586"/>
                </a:lnTo>
                <a:lnTo>
                  <a:pt x="15043" y="824064"/>
                </a:lnTo>
                <a:lnTo>
                  <a:pt x="6763" y="777388"/>
                </a:lnTo>
                <a:lnTo>
                  <a:pt x="1709" y="729674"/>
                </a:lnTo>
                <a:lnTo>
                  <a:pt x="0" y="681037"/>
                </a:lnTo>
                <a:lnTo>
                  <a:pt x="1709" y="632400"/>
                </a:lnTo>
                <a:lnTo>
                  <a:pt x="6763" y="584686"/>
                </a:lnTo>
                <a:lnTo>
                  <a:pt x="15043" y="538010"/>
                </a:lnTo>
                <a:lnTo>
                  <a:pt x="26437" y="492488"/>
                </a:lnTo>
                <a:lnTo>
                  <a:pt x="40828" y="448235"/>
                </a:lnTo>
                <a:lnTo>
                  <a:pt x="58101" y="405365"/>
                </a:lnTo>
                <a:lnTo>
                  <a:pt x="78141" y="363995"/>
                </a:lnTo>
                <a:lnTo>
                  <a:pt x="100832" y="324239"/>
                </a:lnTo>
                <a:lnTo>
                  <a:pt x="126060" y="286213"/>
                </a:lnTo>
                <a:lnTo>
                  <a:pt x="153710" y="250031"/>
                </a:lnTo>
                <a:lnTo>
                  <a:pt x="183665" y="215810"/>
                </a:lnTo>
                <a:lnTo>
                  <a:pt x="215810" y="183665"/>
                </a:lnTo>
                <a:lnTo>
                  <a:pt x="250031" y="153710"/>
                </a:lnTo>
                <a:lnTo>
                  <a:pt x="286213" y="126060"/>
                </a:lnTo>
                <a:lnTo>
                  <a:pt x="324239" y="100832"/>
                </a:lnTo>
                <a:lnTo>
                  <a:pt x="363995" y="78141"/>
                </a:lnTo>
                <a:lnTo>
                  <a:pt x="405365" y="58101"/>
                </a:lnTo>
                <a:lnTo>
                  <a:pt x="448235" y="40828"/>
                </a:lnTo>
                <a:lnTo>
                  <a:pt x="492488" y="26437"/>
                </a:lnTo>
                <a:lnTo>
                  <a:pt x="538010" y="15043"/>
                </a:lnTo>
                <a:lnTo>
                  <a:pt x="584686" y="6763"/>
                </a:lnTo>
                <a:lnTo>
                  <a:pt x="632400" y="1709"/>
                </a:lnTo>
                <a:lnTo>
                  <a:pt x="681037" y="0"/>
                </a:lnTo>
                <a:lnTo>
                  <a:pt x="729674" y="1709"/>
                </a:lnTo>
                <a:lnTo>
                  <a:pt x="777388" y="6763"/>
                </a:lnTo>
                <a:lnTo>
                  <a:pt x="824064" y="15043"/>
                </a:lnTo>
                <a:lnTo>
                  <a:pt x="869586" y="26437"/>
                </a:lnTo>
                <a:lnTo>
                  <a:pt x="913839" y="40828"/>
                </a:lnTo>
                <a:lnTo>
                  <a:pt x="956709" y="58101"/>
                </a:lnTo>
                <a:lnTo>
                  <a:pt x="998079" y="78141"/>
                </a:lnTo>
                <a:lnTo>
                  <a:pt x="1037835" y="100832"/>
                </a:lnTo>
                <a:lnTo>
                  <a:pt x="1075861" y="126060"/>
                </a:lnTo>
                <a:lnTo>
                  <a:pt x="1112043" y="153710"/>
                </a:lnTo>
                <a:lnTo>
                  <a:pt x="1146264" y="183665"/>
                </a:lnTo>
                <a:lnTo>
                  <a:pt x="1178410" y="215810"/>
                </a:lnTo>
                <a:lnTo>
                  <a:pt x="1208365" y="250031"/>
                </a:lnTo>
                <a:lnTo>
                  <a:pt x="1236014" y="286213"/>
                </a:lnTo>
                <a:lnTo>
                  <a:pt x="1261242" y="324239"/>
                </a:lnTo>
                <a:lnTo>
                  <a:pt x="1283933" y="363995"/>
                </a:lnTo>
                <a:lnTo>
                  <a:pt x="1303973" y="405365"/>
                </a:lnTo>
                <a:lnTo>
                  <a:pt x="1321246" y="448235"/>
                </a:lnTo>
                <a:lnTo>
                  <a:pt x="1335637" y="492488"/>
                </a:lnTo>
                <a:lnTo>
                  <a:pt x="1347031" y="538010"/>
                </a:lnTo>
                <a:lnTo>
                  <a:pt x="1355312" y="584686"/>
                </a:lnTo>
                <a:lnTo>
                  <a:pt x="1360365" y="632400"/>
                </a:lnTo>
                <a:lnTo>
                  <a:pt x="1362075" y="681037"/>
                </a:lnTo>
                <a:lnTo>
                  <a:pt x="1360365" y="729674"/>
                </a:lnTo>
                <a:lnTo>
                  <a:pt x="1355312" y="777388"/>
                </a:lnTo>
                <a:lnTo>
                  <a:pt x="1347031" y="824064"/>
                </a:lnTo>
                <a:lnTo>
                  <a:pt x="1335637" y="869586"/>
                </a:lnTo>
                <a:lnTo>
                  <a:pt x="1321246" y="913839"/>
                </a:lnTo>
                <a:lnTo>
                  <a:pt x="1303973" y="956709"/>
                </a:lnTo>
                <a:lnTo>
                  <a:pt x="1283933" y="998079"/>
                </a:lnTo>
                <a:lnTo>
                  <a:pt x="1261242" y="1037835"/>
                </a:lnTo>
                <a:lnTo>
                  <a:pt x="1236014" y="1075861"/>
                </a:lnTo>
                <a:lnTo>
                  <a:pt x="1208365" y="1112043"/>
                </a:lnTo>
                <a:lnTo>
                  <a:pt x="1178410" y="1146264"/>
                </a:lnTo>
                <a:lnTo>
                  <a:pt x="1146264" y="1178410"/>
                </a:lnTo>
                <a:lnTo>
                  <a:pt x="1112043" y="1208365"/>
                </a:lnTo>
                <a:lnTo>
                  <a:pt x="1075861" y="1236014"/>
                </a:lnTo>
                <a:lnTo>
                  <a:pt x="1037835" y="1261242"/>
                </a:lnTo>
                <a:lnTo>
                  <a:pt x="998079" y="1283933"/>
                </a:lnTo>
                <a:lnTo>
                  <a:pt x="956709" y="1303973"/>
                </a:lnTo>
                <a:lnTo>
                  <a:pt x="913839" y="1321246"/>
                </a:lnTo>
                <a:lnTo>
                  <a:pt x="869586" y="1335637"/>
                </a:lnTo>
                <a:lnTo>
                  <a:pt x="824064" y="1347031"/>
                </a:lnTo>
                <a:lnTo>
                  <a:pt x="777388" y="1355312"/>
                </a:lnTo>
                <a:lnTo>
                  <a:pt x="729674" y="1360365"/>
                </a:lnTo>
                <a:lnTo>
                  <a:pt x="681037" y="1362075"/>
                </a:lnTo>
                <a:close/>
              </a:path>
            </a:pathLst>
          </a:custGeom>
          <a:solidFill>
            <a:srgbClr val="6F90D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8195519" y="3246308"/>
            <a:ext cx="1362075" cy="1362075"/>
          </a:xfrm>
          <a:custGeom>
            <a:avLst/>
            <a:gdLst/>
            <a:ahLst/>
            <a:cxnLst/>
            <a:rect l="l" t="t" r="r" b="b"/>
            <a:pathLst>
              <a:path w="1362075" h="1362075">
                <a:moveTo>
                  <a:pt x="681037" y="1362075"/>
                </a:moveTo>
                <a:lnTo>
                  <a:pt x="632400" y="1360365"/>
                </a:lnTo>
                <a:lnTo>
                  <a:pt x="584686" y="1355312"/>
                </a:lnTo>
                <a:lnTo>
                  <a:pt x="538010" y="1347031"/>
                </a:lnTo>
                <a:lnTo>
                  <a:pt x="492488" y="1335637"/>
                </a:lnTo>
                <a:lnTo>
                  <a:pt x="448235" y="1321246"/>
                </a:lnTo>
                <a:lnTo>
                  <a:pt x="405365" y="1303973"/>
                </a:lnTo>
                <a:lnTo>
                  <a:pt x="363995" y="1283933"/>
                </a:lnTo>
                <a:lnTo>
                  <a:pt x="324239" y="1261242"/>
                </a:lnTo>
                <a:lnTo>
                  <a:pt x="286213" y="1236014"/>
                </a:lnTo>
                <a:lnTo>
                  <a:pt x="250031" y="1208365"/>
                </a:lnTo>
                <a:lnTo>
                  <a:pt x="215810" y="1178410"/>
                </a:lnTo>
                <a:lnTo>
                  <a:pt x="183665" y="1146264"/>
                </a:lnTo>
                <a:lnTo>
                  <a:pt x="153710" y="1112043"/>
                </a:lnTo>
                <a:lnTo>
                  <a:pt x="126060" y="1075861"/>
                </a:lnTo>
                <a:lnTo>
                  <a:pt x="100832" y="1037835"/>
                </a:lnTo>
                <a:lnTo>
                  <a:pt x="78141" y="998079"/>
                </a:lnTo>
                <a:lnTo>
                  <a:pt x="58101" y="956709"/>
                </a:lnTo>
                <a:lnTo>
                  <a:pt x="40828" y="913839"/>
                </a:lnTo>
                <a:lnTo>
                  <a:pt x="26437" y="869586"/>
                </a:lnTo>
                <a:lnTo>
                  <a:pt x="15043" y="824064"/>
                </a:lnTo>
                <a:lnTo>
                  <a:pt x="6763" y="777388"/>
                </a:lnTo>
                <a:lnTo>
                  <a:pt x="1709" y="729674"/>
                </a:lnTo>
                <a:lnTo>
                  <a:pt x="0" y="681037"/>
                </a:lnTo>
                <a:lnTo>
                  <a:pt x="1709" y="632400"/>
                </a:lnTo>
                <a:lnTo>
                  <a:pt x="6763" y="584686"/>
                </a:lnTo>
                <a:lnTo>
                  <a:pt x="15043" y="538010"/>
                </a:lnTo>
                <a:lnTo>
                  <a:pt x="26437" y="492488"/>
                </a:lnTo>
                <a:lnTo>
                  <a:pt x="40828" y="448235"/>
                </a:lnTo>
                <a:lnTo>
                  <a:pt x="58101" y="405365"/>
                </a:lnTo>
                <a:lnTo>
                  <a:pt x="78141" y="363995"/>
                </a:lnTo>
                <a:lnTo>
                  <a:pt x="100832" y="324239"/>
                </a:lnTo>
                <a:lnTo>
                  <a:pt x="126060" y="286213"/>
                </a:lnTo>
                <a:lnTo>
                  <a:pt x="153710" y="250031"/>
                </a:lnTo>
                <a:lnTo>
                  <a:pt x="183665" y="215810"/>
                </a:lnTo>
                <a:lnTo>
                  <a:pt x="215810" y="183665"/>
                </a:lnTo>
                <a:lnTo>
                  <a:pt x="250031" y="153710"/>
                </a:lnTo>
                <a:lnTo>
                  <a:pt x="286213" y="126060"/>
                </a:lnTo>
                <a:lnTo>
                  <a:pt x="324239" y="100832"/>
                </a:lnTo>
                <a:lnTo>
                  <a:pt x="363995" y="78141"/>
                </a:lnTo>
                <a:lnTo>
                  <a:pt x="405365" y="58101"/>
                </a:lnTo>
                <a:lnTo>
                  <a:pt x="448235" y="40828"/>
                </a:lnTo>
                <a:lnTo>
                  <a:pt x="492488" y="26437"/>
                </a:lnTo>
                <a:lnTo>
                  <a:pt x="538010" y="15043"/>
                </a:lnTo>
                <a:lnTo>
                  <a:pt x="584686" y="6763"/>
                </a:lnTo>
                <a:lnTo>
                  <a:pt x="632400" y="1709"/>
                </a:lnTo>
                <a:lnTo>
                  <a:pt x="681037" y="0"/>
                </a:lnTo>
                <a:lnTo>
                  <a:pt x="729674" y="1709"/>
                </a:lnTo>
                <a:lnTo>
                  <a:pt x="777388" y="6763"/>
                </a:lnTo>
                <a:lnTo>
                  <a:pt x="824064" y="15043"/>
                </a:lnTo>
                <a:lnTo>
                  <a:pt x="869586" y="26437"/>
                </a:lnTo>
                <a:lnTo>
                  <a:pt x="913839" y="40828"/>
                </a:lnTo>
                <a:lnTo>
                  <a:pt x="956709" y="58101"/>
                </a:lnTo>
                <a:lnTo>
                  <a:pt x="998079" y="78141"/>
                </a:lnTo>
                <a:lnTo>
                  <a:pt x="1037835" y="100832"/>
                </a:lnTo>
                <a:lnTo>
                  <a:pt x="1075861" y="126060"/>
                </a:lnTo>
                <a:lnTo>
                  <a:pt x="1112043" y="153710"/>
                </a:lnTo>
                <a:lnTo>
                  <a:pt x="1146264" y="183665"/>
                </a:lnTo>
                <a:lnTo>
                  <a:pt x="1178410" y="215810"/>
                </a:lnTo>
                <a:lnTo>
                  <a:pt x="1208365" y="250031"/>
                </a:lnTo>
                <a:lnTo>
                  <a:pt x="1236014" y="286213"/>
                </a:lnTo>
                <a:lnTo>
                  <a:pt x="1261242" y="324239"/>
                </a:lnTo>
                <a:lnTo>
                  <a:pt x="1283933" y="363995"/>
                </a:lnTo>
                <a:lnTo>
                  <a:pt x="1303973" y="405365"/>
                </a:lnTo>
                <a:lnTo>
                  <a:pt x="1321246" y="448235"/>
                </a:lnTo>
                <a:lnTo>
                  <a:pt x="1335637" y="492488"/>
                </a:lnTo>
                <a:lnTo>
                  <a:pt x="1347031" y="538010"/>
                </a:lnTo>
                <a:lnTo>
                  <a:pt x="1355312" y="584686"/>
                </a:lnTo>
                <a:lnTo>
                  <a:pt x="1360365" y="632400"/>
                </a:lnTo>
                <a:lnTo>
                  <a:pt x="1362075" y="681037"/>
                </a:lnTo>
                <a:lnTo>
                  <a:pt x="1360365" y="729674"/>
                </a:lnTo>
                <a:lnTo>
                  <a:pt x="1355312" y="777388"/>
                </a:lnTo>
                <a:lnTo>
                  <a:pt x="1347031" y="824064"/>
                </a:lnTo>
                <a:lnTo>
                  <a:pt x="1335637" y="869586"/>
                </a:lnTo>
                <a:lnTo>
                  <a:pt x="1321246" y="913839"/>
                </a:lnTo>
                <a:lnTo>
                  <a:pt x="1303973" y="956709"/>
                </a:lnTo>
                <a:lnTo>
                  <a:pt x="1283933" y="998079"/>
                </a:lnTo>
                <a:lnTo>
                  <a:pt x="1261242" y="1037835"/>
                </a:lnTo>
                <a:lnTo>
                  <a:pt x="1236014" y="1075861"/>
                </a:lnTo>
                <a:lnTo>
                  <a:pt x="1208365" y="1112043"/>
                </a:lnTo>
                <a:lnTo>
                  <a:pt x="1178410" y="1146264"/>
                </a:lnTo>
                <a:lnTo>
                  <a:pt x="1146264" y="1178410"/>
                </a:lnTo>
                <a:lnTo>
                  <a:pt x="1112043" y="1208365"/>
                </a:lnTo>
                <a:lnTo>
                  <a:pt x="1075861" y="1236014"/>
                </a:lnTo>
                <a:lnTo>
                  <a:pt x="1037835" y="1261242"/>
                </a:lnTo>
                <a:lnTo>
                  <a:pt x="998079" y="1283933"/>
                </a:lnTo>
                <a:lnTo>
                  <a:pt x="956709" y="1303973"/>
                </a:lnTo>
                <a:lnTo>
                  <a:pt x="913839" y="1321246"/>
                </a:lnTo>
                <a:lnTo>
                  <a:pt x="869586" y="1335637"/>
                </a:lnTo>
                <a:lnTo>
                  <a:pt x="824064" y="1347031"/>
                </a:lnTo>
                <a:lnTo>
                  <a:pt x="777388" y="1355312"/>
                </a:lnTo>
                <a:lnTo>
                  <a:pt x="729674" y="1360365"/>
                </a:lnTo>
                <a:lnTo>
                  <a:pt x="681037" y="1362075"/>
                </a:lnTo>
                <a:close/>
              </a:path>
            </a:pathLst>
          </a:custGeom>
          <a:solidFill>
            <a:srgbClr val="6F90DD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5" name="object 5"/>
          <p:cNvGrpSpPr/>
          <p:nvPr/>
        </p:nvGrpSpPr>
        <p:grpSpPr>
          <a:xfrm>
            <a:off x="14019319" y="3246308"/>
            <a:ext cx="1362075" cy="1362075"/>
            <a:chOff x="14019319" y="3246308"/>
            <a:chExt cx="1362075" cy="1362075"/>
          </a:xfrm>
        </p:grpSpPr>
        <p:sp>
          <p:nvSpPr>
            <p:cNvPr id="6" name="object 6"/>
            <p:cNvSpPr/>
            <p:nvPr/>
          </p:nvSpPr>
          <p:spPr>
            <a:xfrm>
              <a:off x="14019319" y="3246308"/>
              <a:ext cx="1362075" cy="1362075"/>
            </a:xfrm>
            <a:custGeom>
              <a:avLst/>
              <a:gdLst/>
              <a:ahLst/>
              <a:cxnLst/>
              <a:rect l="l" t="t" r="r" b="b"/>
              <a:pathLst>
                <a:path w="1362075" h="1362075">
                  <a:moveTo>
                    <a:pt x="681037" y="1362075"/>
                  </a:moveTo>
                  <a:lnTo>
                    <a:pt x="632400" y="1360365"/>
                  </a:lnTo>
                  <a:lnTo>
                    <a:pt x="584686" y="1355312"/>
                  </a:lnTo>
                  <a:lnTo>
                    <a:pt x="538010" y="1347031"/>
                  </a:lnTo>
                  <a:lnTo>
                    <a:pt x="492488" y="1335637"/>
                  </a:lnTo>
                  <a:lnTo>
                    <a:pt x="448235" y="1321246"/>
                  </a:lnTo>
                  <a:lnTo>
                    <a:pt x="405365" y="1303973"/>
                  </a:lnTo>
                  <a:lnTo>
                    <a:pt x="363995" y="1283933"/>
                  </a:lnTo>
                  <a:lnTo>
                    <a:pt x="324239" y="1261242"/>
                  </a:lnTo>
                  <a:lnTo>
                    <a:pt x="286213" y="1236014"/>
                  </a:lnTo>
                  <a:lnTo>
                    <a:pt x="250031" y="1208365"/>
                  </a:lnTo>
                  <a:lnTo>
                    <a:pt x="215810" y="1178410"/>
                  </a:lnTo>
                  <a:lnTo>
                    <a:pt x="183665" y="1146264"/>
                  </a:lnTo>
                  <a:lnTo>
                    <a:pt x="153710" y="1112043"/>
                  </a:lnTo>
                  <a:lnTo>
                    <a:pt x="126060" y="1075861"/>
                  </a:lnTo>
                  <a:lnTo>
                    <a:pt x="100832" y="1037835"/>
                  </a:lnTo>
                  <a:lnTo>
                    <a:pt x="78141" y="998079"/>
                  </a:lnTo>
                  <a:lnTo>
                    <a:pt x="58101" y="956709"/>
                  </a:lnTo>
                  <a:lnTo>
                    <a:pt x="40828" y="913839"/>
                  </a:lnTo>
                  <a:lnTo>
                    <a:pt x="26437" y="869586"/>
                  </a:lnTo>
                  <a:lnTo>
                    <a:pt x="15043" y="824064"/>
                  </a:lnTo>
                  <a:lnTo>
                    <a:pt x="6763" y="777388"/>
                  </a:lnTo>
                  <a:lnTo>
                    <a:pt x="1709" y="729674"/>
                  </a:lnTo>
                  <a:lnTo>
                    <a:pt x="0" y="681037"/>
                  </a:lnTo>
                  <a:lnTo>
                    <a:pt x="1709" y="632400"/>
                  </a:lnTo>
                  <a:lnTo>
                    <a:pt x="6763" y="584686"/>
                  </a:lnTo>
                  <a:lnTo>
                    <a:pt x="15043" y="538010"/>
                  </a:lnTo>
                  <a:lnTo>
                    <a:pt x="26437" y="492488"/>
                  </a:lnTo>
                  <a:lnTo>
                    <a:pt x="40828" y="448235"/>
                  </a:lnTo>
                  <a:lnTo>
                    <a:pt x="58101" y="405365"/>
                  </a:lnTo>
                  <a:lnTo>
                    <a:pt x="78141" y="363995"/>
                  </a:lnTo>
                  <a:lnTo>
                    <a:pt x="100832" y="324239"/>
                  </a:lnTo>
                  <a:lnTo>
                    <a:pt x="126060" y="286213"/>
                  </a:lnTo>
                  <a:lnTo>
                    <a:pt x="153710" y="250031"/>
                  </a:lnTo>
                  <a:lnTo>
                    <a:pt x="183665" y="215810"/>
                  </a:lnTo>
                  <a:lnTo>
                    <a:pt x="215810" y="183665"/>
                  </a:lnTo>
                  <a:lnTo>
                    <a:pt x="250031" y="153710"/>
                  </a:lnTo>
                  <a:lnTo>
                    <a:pt x="286213" y="126060"/>
                  </a:lnTo>
                  <a:lnTo>
                    <a:pt x="324239" y="100832"/>
                  </a:lnTo>
                  <a:lnTo>
                    <a:pt x="363995" y="78141"/>
                  </a:lnTo>
                  <a:lnTo>
                    <a:pt x="405365" y="58101"/>
                  </a:lnTo>
                  <a:lnTo>
                    <a:pt x="448235" y="40828"/>
                  </a:lnTo>
                  <a:lnTo>
                    <a:pt x="492488" y="26437"/>
                  </a:lnTo>
                  <a:lnTo>
                    <a:pt x="538010" y="15043"/>
                  </a:lnTo>
                  <a:lnTo>
                    <a:pt x="584686" y="6763"/>
                  </a:lnTo>
                  <a:lnTo>
                    <a:pt x="632400" y="1709"/>
                  </a:lnTo>
                  <a:lnTo>
                    <a:pt x="681037" y="0"/>
                  </a:lnTo>
                  <a:lnTo>
                    <a:pt x="729674" y="1709"/>
                  </a:lnTo>
                  <a:lnTo>
                    <a:pt x="777388" y="6763"/>
                  </a:lnTo>
                  <a:lnTo>
                    <a:pt x="824064" y="15043"/>
                  </a:lnTo>
                  <a:lnTo>
                    <a:pt x="869586" y="26437"/>
                  </a:lnTo>
                  <a:lnTo>
                    <a:pt x="913839" y="40828"/>
                  </a:lnTo>
                  <a:lnTo>
                    <a:pt x="956709" y="58101"/>
                  </a:lnTo>
                  <a:lnTo>
                    <a:pt x="998079" y="78141"/>
                  </a:lnTo>
                  <a:lnTo>
                    <a:pt x="1037835" y="100832"/>
                  </a:lnTo>
                  <a:lnTo>
                    <a:pt x="1075861" y="126060"/>
                  </a:lnTo>
                  <a:lnTo>
                    <a:pt x="1112043" y="153710"/>
                  </a:lnTo>
                  <a:lnTo>
                    <a:pt x="1146264" y="183665"/>
                  </a:lnTo>
                  <a:lnTo>
                    <a:pt x="1178410" y="215810"/>
                  </a:lnTo>
                  <a:lnTo>
                    <a:pt x="1208365" y="250031"/>
                  </a:lnTo>
                  <a:lnTo>
                    <a:pt x="1236014" y="286213"/>
                  </a:lnTo>
                  <a:lnTo>
                    <a:pt x="1261242" y="324239"/>
                  </a:lnTo>
                  <a:lnTo>
                    <a:pt x="1283933" y="363995"/>
                  </a:lnTo>
                  <a:lnTo>
                    <a:pt x="1303973" y="405365"/>
                  </a:lnTo>
                  <a:lnTo>
                    <a:pt x="1321246" y="448235"/>
                  </a:lnTo>
                  <a:lnTo>
                    <a:pt x="1335637" y="492488"/>
                  </a:lnTo>
                  <a:lnTo>
                    <a:pt x="1347031" y="538010"/>
                  </a:lnTo>
                  <a:lnTo>
                    <a:pt x="1355312" y="584686"/>
                  </a:lnTo>
                  <a:lnTo>
                    <a:pt x="1360365" y="632400"/>
                  </a:lnTo>
                  <a:lnTo>
                    <a:pt x="1362075" y="681037"/>
                  </a:lnTo>
                  <a:lnTo>
                    <a:pt x="1360365" y="729674"/>
                  </a:lnTo>
                  <a:lnTo>
                    <a:pt x="1355312" y="777388"/>
                  </a:lnTo>
                  <a:lnTo>
                    <a:pt x="1347031" y="824064"/>
                  </a:lnTo>
                  <a:lnTo>
                    <a:pt x="1335637" y="869586"/>
                  </a:lnTo>
                  <a:lnTo>
                    <a:pt x="1321246" y="913839"/>
                  </a:lnTo>
                  <a:lnTo>
                    <a:pt x="1303973" y="956709"/>
                  </a:lnTo>
                  <a:lnTo>
                    <a:pt x="1283933" y="998079"/>
                  </a:lnTo>
                  <a:lnTo>
                    <a:pt x="1261242" y="1037835"/>
                  </a:lnTo>
                  <a:lnTo>
                    <a:pt x="1236014" y="1075861"/>
                  </a:lnTo>
                  <a:lnTo>
                    <a:pt x="1208365" y="1112043"/>
                  </a:lnTo>
                  <a:lnTo>
                    <a:pt x="1178410" y="1146264"/>
                  </a:lnTo>
                  <a:lnTo>
                    <a:pt x="1146264" y="1178410"/>
                  </a:lnTo>
                  <a:lnTo>
                    <a:pt x="1112043" y="1208365"/>
                  </a:lnTo>
                  <a:lnTo>
                    <a:pt x="1075861" y="1236014"/>
                  </a:lnTo>
                  <a:lnTo>
                    <a:pt x="1037835" y="1261242"/>
                  </a:lnTo>
                  <a:lnTo>
                    <a:pt x="998079" y="1283933"/>
                  </a:lnTo>
                  <a:lnTo>
                    <a:pt x="956709" y="1303973"/>
                  </a:lnTo>
                  <a:lnTo>
                    <a:pt x="913839" y="1321246"/>
                  </a:lnTo>
                  <a:lnTo>
                    <a:pt x="869586" y="1335637"/>
                  </a:lnTo>
                  <a:lnTo>
                    <a:pt x="824064" y="1347031"/>
                  </a:lnTo>
                  <a:lnTo>
                    <a:pt x="777388" y="1355312"/>
                  </a:lnTo>
                  <a:lnTo>
                    <a:pt x="729674" y="1360365"/>
                  </a:lnTo>
                  <a:lnTo>
                    <a:pt x="681037" y="1362075"/>
                  </a:lnTo>
                  <a:close/>
                </a:path>
              </a:pathLst>
            </a:custGeom>
            <a:solidFill>
              <a:srgbClr val="6F90D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14299883" y="3526878"/>
              <a:ext cx="800735" cy="800735"/>
            </a:xfrm>
            <a:custGeom>
              <a:avLst/>
              <a:gdLst/>
              <a:ahLst/>
              <a:cxnLst/>
              <a:rect l="l" t="t" r="r" b="b"/>
              <a:pathLst>
                <a:path w="800734" h="800735">
                  <a:moveTo>
                    <a:pt x="647814" y="187985"/>
                  </a:moveTo>
                  <a:lnTo>
                    <a:pt x="602843" y="160782"/>
                  </a:lnTo>
                  <a:lnTo>
                    <a:pt x="531901" y="138823"/>
                  </a:lnTo>
                  <a:lnTo>
                    <a:pt x="493522" y="135915"/>
                  </a:lnTo>
                  <a:lnTo>
                    <a:pt x="442696" y="141033"/>
                  </a:lnTo>
                  <a:lnTo>
                    <a:pt x="395338" y="155727"/>
                  </a:lnTo>
                  <a:lnTo>
                    <a:pt x="352501" y="178993"/>
                  </a:lnTo>
                  <a:lnTo>
                    <a:pt x="315188" y="209765"/>
                  </a:lnTo>
                  <a:lnTo>
                    <a:pt x="286537" y="243967"/>
                  </a:lnTo>
                  <a:lnTo>
                    <a:pt x="264223" y="282956"/>
                  </a:lnTo>
                  <a:lnTo>
                    <a:pt x="249059" y="325907"/>
                  </a:lnTo>
                  <a:lnTo>
                    <a:pt x="241833" y="372008"/>
                  </a:lnTo>
                  <a:lnTo>
                    <a:pt x="274053" y="372008"/>
                  </a:lnTo>
                  <a:lnTo>
                    <a:pt x="280581" y="332371"/>
                  </a:lnTo>
                  <a:lnTo>
                    <a:pt x="293852" y="295478"/>
                  </a:lnTo>
                  <a:lnTo>
                    <a:pt x="313182" y="261975"/>
                  </a:lnTo>
                  <a:lnTo>
                    <a:pt x="337921" y="232498"/>
                  </a:lnTo>
                  <a:lnTo>
                    <a:pt x="370497" y="205625"/>
                  </a:lnTo>
                  <a:lnTo>
                    <a:pt x="407847" y="185343"/>
                  </a:lnTo>
                  <a:lnTo>
                    <a:pt x="449135" y="172529"/>
                  </a:lnTo>
                  <a:lnTo>
                    <a:pt x="493496" y="168059"/>
                  </a:lnTo>
                  <a:lnTo>
                    <a:pt x="527024" y="170599"/>
                  </a:lnTo>
                  <a:lnTo>
                    <a:pt x="558927" y="177952"/>
                  </a:lnTo>
                  <a:lnTo>
                    <a:pt x="588873" y="189750"/>
                  </a:lnTo>
                  <a:lnTo>
                    <a:pt x="616496" y="205625"/>
                  </a:lnTo>
                  <a:lnTo>
                    <a:pt x="629831" y="214617"/>
                  </a:lnTo>
                  <a:lnTo>
                    <a:pt x="647814" y="187985"/>
                  </a:lnTo>
                  <a:close/>
                </a:path>
                <a:path w="800734" h="800735">
                  <a:moveTo>
                    <a:pt x="800188" y="400100"/>
                  </a:moveTo>
                  <a:lnTo>
                    <a:pt x="796531" y="345821"/>
                  </a:lnTo>
                  <a:lnTo>
                    <a:pt x="785901" y="293751"/>
                  </a:lnTo>
                  <a:lnTo>
                    <a:pt x="768743" y="244360"/>
                  </a:lnTo>
                  <a:lnTo>
                    <a:pt x="768045" y="242976"/>
                  </a:lnTo>
                  <a:lnTo>
                    <a:pt x="768045" y="400100"/>
                  </a:lnTo>
                  <a:lnTo>
                    <a:pt x="764679" y="450049"/>
                  </a:lnTo>
                  <a:lnTo>
                    <a:pt x="754900" y="497928"/>
                  </a:lnTo>
                  <a:lnTo>
                    <a:pt x="739140" y="543318"/>
                  </a:lnTo>
                  <a:lnTo>
                    <a:pt x="717816" y="585800"/>
                  </a:lnTo>
                  <a:lnTo>
                    <a:pt x="691388" y="624928"/>
                  </a:lnTo>
                  <a:lnTo>
                    <a:pt x="660273" y="660273"/>
                  </a:lnTo>
                  <a:lnTo>
                    <a:pt x="624928" y="691388"/>
                  </a:lnTo>
                  <a:lnTo>
                    <a:pt x="585800" y="717829"/>
                  </a:lnTo>
                  <a:lnTo>
                    <a:pt x="543318" y="739140"/>
                  </a:lnTo>
                  <a:lnTo>
                    <a:pt x="497928" y="754913"/>
                  </a:lnTo>
                  <a:lnTo>
                    <a:pt x="450037" y="764692"/>
                  </a:lnTo>
                  <a:lnTo>
                    <a:pt x="400100" y="768045"/>
                  </a:lnTo>
                  <a:lnTo>
                    <a:pt x="350151" y="764692"/>
                  </a:lnTo>
                  <a:lnTo>
                    <a:pt x="302272" y="754913"/>
                  </a:lnTo>
                  <a:lnTo>
                    <a:pt x="256870" y="739140"/>
                  </a:lnTo>
                  <a:lnTo>
                    <a:pt x="214401" y="717829"/>
                  </a:lnTo>
                  <a:lnTo>
                    <a:pt x="175272" y="691388"/>
                  </a:lnTo>
                  <a:lnTo>
                    <a:pt x="139915" y="660273"/>
                  </a:lnTo>
                  <a:lnTo>
                    <a:pt x="108800" y="624928"/>
                  </a:lnTo>
                  <a:lnTo>
                    <a:pt x="82372" y="585800"/>
                  </a:lnTo>
                  <a:lnTo>
                    <a:pt x="61048" y="543318"/>
                  </a:lnTo>
                  <a:lnTo>
                    <a:pt x="45288" y="497928"/>
                  </a:lnTo>
                  <a:lnTo>
                    <a:pt x="35509" y="450037"/>
                  </a:lnTo>
                  <a:lnTo>
                    <a:pt x="32143" y="400100"/>
                  </a:lnTo>
                  <a:lnTo>
                    <a:pt x="35509" y="350151"/>
                  </a:lnTo>
                  <a:lnTo>
                    <a:pt x="45288" y="302272"/>
                  </a:lnTo>
                  <a:lnTo>
                    <a:pt x="61061" y="256870"/>
                  </a:lnTo>
                  <a:lnTo>
                    <a:pt x="82372" y="214401"/>
                  </a:lnTo>
                  <a:lnTo>
                    <a:pt x="108800" y="175272"/>
                  </a:lnTo>
                  <a:lnTo>
                    <a:pt x="139915" y="139915"/>
                  </a:lnTo>
                  <a:lnTo>
                    <a:pt x="175272" y="108813"/>
                  </a:lnTo>
                  <a:lnTo>
                    <a:pt x="214401" y="82372"/>
                  </a:lnTo>
                  <a:lnTo>
                    <a:pt x="256870" y="61061"/>
                  </a:lnTo>
                  <a:lnTo>
                    <a:pt x="302272" y="45288"/>
                  </a:lnTo>
                  <a:lnTo>
                    <a:pt x="350151" y="35509"/>
                  </a:lnTo>
                  <a:lnTo>
                    <a:pt x="400100" y="32156"/>
                  </a:lnTo>
                  <a:lnTo>
                    <a:pt x="450037" y="35509"/>
                  </a:lnTo>
                  <a:lnTo>
                    <a:pt x="497928" y="45288"/>
                  </a:lnTo>
                  <a:lnTo>
                    <a:pt x="543318" y="61061"/>
                  </a:lnTo>
                  <a:lnTo>
                    <a:pt x="585800" y="82372"/>
                  </a:lnTo>
                  <a:lnTo>
                    <a:pt x="624928" y="108813"/>
                  </a:lnTo>
                  <a:lnTo>
                    <a:pt x="660273" y="139915"/>
                  </a:lnTo>
                  <a:lnTo>
                    <a:pt x="691388" y="175272"/>
                  </a:lnTo>
                  <a:lnTo>
                    <a:pt x="717816" y="214401"/>
                  </a:lnTo>
                  <a:lnTo>
                    <a:pt x="739140" y="256882"/>
                  </a:lnTo>
                  <a:lnTo>
                    <a:pt x="754900" y="302272"/>
                  </a:lnTo>
                  <a:lnTo>
                    <a:pt x="764679" y="350151"/>
                  </a:lnTo>
                  <a:lnTo>
                    <a:pt x="768045" y="400100"/>
                  </a:lnTo>
                  <a:lnTo>
                    <a:pt x="768045" y="242976"/>
                  </a:lnTo>
                  <a:lnTo>
                    <a:pt x="745553" y="198158"/>
                  </a:lnTo>
                  <a:lnTo>
                    <a:pt x="716813" y="155600"/>
                  </a:lnTo>
                  <a:lnTo>
                    <a:pt x="683006" y="117182"/>
                  </a:lnTo>
                  <a:lnTo>
                    <a:pt x="644601" y="83375"/>
                  </a:lnTo>
                  <a:lnTo>
                    <a:pt x="602056" y="54648"/>
                  </a:lnTo>
                  <a:lnTo>
                    <a:pt x="555840" y="31457"/>
                  </a:lnTo>
                  <a:lnTo>
                    <a:pt x="506463" y="14300"/>
                  </a:lnTo>
                  <a:lnTo>
                    <a:pt x="454393" y="3657"/>
                  </a:lnTo>
                  <a:lnTo>
                    <a:pt x="400126" y="0"/>
                  </a:lnTo>
                  <a:lnTo>
                    <a:pt x="345821" y="3657"/>
                  </a:lnTo>
                  <a:lnTo>
                    <a:pt x="293738" y="14300"/>
                  </a:lnTo>
                  <a:lnTo>
                    <a:pt x="244360" y="31445"/>
                  </a:lnTo>
                  <a:lnTo>
                    <a:pt x="198145" y="54635"/>
                  </a:lnTo>
                  <a:lnTo>
                    <a:pt x="155587" y="83375"/>
                  </a:lnTo>
                  <a:lnTo>
                    <a:pt x="117182" y="117182"/>
                  </a:lnTo>
                  <a:lnTo>
                    <a:pt x="83362" y="155600"/>
                  </a:lnTo>
                  <a:lnTo>
                    <a:pt x="54622" y="198158"/>
                  </a:lnTo>
                  <a:lnTo>
                    <a:pt x="31445" y="244360"/>
                  </a:lnTo>
                  <a:lnTo>
                    <a:pt x="14287" y="293751"/>
                  </a:lnTo>
                  <a:lnTo>
                    <a:pt x="3644" y="345821"/>
                  </a:lnTo>
                  <a:lnTo>
                    <a:pt x="0" y="400100"/>
                  </a:lnTo>
                  <a:lnTo>
                    <a:pt x="3644" y="454380"/>
                  </a:lnTo>
                  <a:lnTo>
                    <a:pt x="14287" y="506450"/>
                  </a:lnTo>
                  <a:lnTo>
                    <a:pt x="31445" y="555840"/>
                  </a:lnTo>
                  <a:lnTo>
                    <a:pt x="54622" y="602043"/>
                  </a:lnTo>
                  <a:lnTo>
                    <a:pt x="83362" y="644601"/>
                  </a:lnTo>
                  <a:lnTo>
                    <a:pt x="117182" y="683018"/>
                  </a:lnTo>
                  <a:lnTo>
                    <a:pt x="155587" y="716826"/>
                  </a:lnTo>
                  <a:lnTo>
                    <a:pt x="198132" y="745553"/>
                  </a:lnTo>
                  <a:lnTo>
                    <a:pt x="244348" y="768743"/>
                  </a:lnTo>
                  <a:lnTo>
                    <a:pt x="293725" y="785901"/>
                  </a:lnTo>
                  <a:lnTo>
                    <a:pt x="345795" y="796544"/>
                  </a:lnTo>
                  <a:lnTo>
                    <a:pt x="400062" y="800201"/>
                  </a:lnTo>
                  <a:lnTo>
                    <a:pt x="454367" y="796544"/>
                  </a:lnTo>
                  <a:lnTo>
                    <a:pt x="506437" y="785901"/>
                  </a:lnTo>
                  <a:lnTo>
                    <a:pt x="555828" y="768756"/>
                  </a:lnTo>
                  <a:lnTo>
                    <a:pt x="602043" y="745566"/>
                  </a:lnTo>
                  <a:lnTo>
                    <a:pt x="644588" y="716826"/>
                  </a:lnTo>
                  <a:lnTo>
                    <a:pt x="683006" y="683018"/>
                  </a:lnTo>
                  <a:lnTo>
                    <a:pt x="716813" y="644601"/>
                  </a:lnTo>
                  <a:lnTo>
                    <a:pt x="745553" y="602043"/>
                  </a:lnTo>
                  <a:lnTo>
                    <a:pt x="768743" y="555840"/>
                  </a:lnTo>
                  <a:lnTo>
                    <a:pt x="785901" y="506450"/>
                  </a:lnTo>
                  <a:lnTo>
                    <a:pt x="796531" y="454380"/>
                  </a:lnTo>
                  <a:lnTo>
                    <a:pt x="800188" y="40010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8" name="object 8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4465404" y="3898874"/>
              <a:ext cx="183769" cy="162212"/>
            </a:xfrm>
            <a:prstGeom prst="rect">
              <a:avLst/>
            </a:prstGeom>
          </p:spPr>
        </p:pic>
        <p:sp>
          <p:nvSpPr>
            <p:cNvPr id="9" name="object 9"/>
            <p:cNvSpPr/>
            <p:nvPr/>
          </p:nvSpPr>
          <p:spPr>
            <a:xfrm>
              <a:off x="14452250" y="3955071"/>
              <a:ext cx="406400" cy="236220"/>
            </a:xfrm>
            <a:custGeom>
              <a:avLst/>
              <a:gdLst/>
              <a:ahLst/>
              <a:cxnLst/>
              <a:rect l="l" t="t" r="r" b="b"/>
              <a:pathLst>
                <a:path w="406400" h="236220">
                  <a:moveTo>
                    <a:pt x="154301" y="236092"/>
                  </a:moveTo>
                  <a:lnTo>
                    <a:pt x="115926" y="233184"/>
                  </a:lnTo>
                  <a:lnTo>
                    <a:pt x="44986" y="211216"/>
                  </a:lnTo>
                  <a:lnTo>
                    <a:pt x="0" y="184019"/>
                  </a:lnTo>
                  <a:lnTo>
                    <a:pt x="17998" y="157380"/>
                  </a:lnTo>
                  <a:lnTo>
                    <a:pt x="31319" y="166381"/>
                  </a:lnTo>
                  <a:lnTo>
                    <a:pt x="58947" y="182260"/>
                  </a:lnTo>
                  <a:lnTo>
                    <a:pt x="88892" y="194060"/>
                  </a:lnTo>
                  <a:lnTo>
                    <a:pt x="120802" y="201413"/>
                  </a:lnTo>
                  <a:lnTo>
                    <a:pt x="154326" y="203949"/>
                  </a:lnTo>
                  <a:lnTo>
                    <a:pt x="198682" y="199479"/>
                  </a:lnTo>
                  <a:lnTo>
                    <a:pt x="239968" y="186664"/>
                  </a:lnTo>
                  <a:lnTo>
                    <a:pt x="277328" y="166382"/>
                  </a:lnTo>
                  <a:lnTo>
                    <a:pt x="309907" y="139507"/>
                  </a:lnTo>
                  <a:lnTo>
                    <a:pt x="334648" y="110032"/>
                  </a:lnTo>
                  <a:lnTo>
                    <a:pt x="353980" y="76525"/>
                  </a:lnTo>
                  <a:lnTo>
                    <a:pt x="367242" y="39631"/>
                  </a:lnTo>
                  <a:lnTo>
                    <a:pt x="373771" y="0"/>
                  </a:lnTo>
                  <a:lnTo>
                    <a:pt x="405993" y="0"/>
                  </a:lnTo>
                  <a:lnTo>
                    <a:pt x="398770" y="46098"/>
                  </a:lnTo>
                  <a:lnTo>
                    <a:pt x="383601" y="89048"/>
                  </a:lnTo>
                  <a:lnTo>
                    <a:pt x="361289" y="128032"/>
                  </a:lnTo>
                  <a:lnTo>
                    <a:pt x="332637" y="162231"/>
                  </a:lnTo>
                  <a:lnTo>
                    <a:pt x="295328" y="193014"/>
                  </a:lnTo>
                  <a:lnTo>
                    <a:pt x="252478" y="216268"/>
                  </a:lnTo>
                  <a:lnTo>
                    <a:pt x="205129" y="230968"/>
                  </a:lnTo>
                  <a:lnTo>
                    <a:pt x="154301" y="236092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0" name="object 10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4750781" y="3792852"/>
              <a:ext cx="183781" cy="162218"/>
            </a:xfrm>
            <a:prstGeom prst="rect">
              <a:avLst/>
            </a:prstGeom>
          </p:spPr>
        </p:pic>
      </p:grpSp>
      <p:sp>
        <p:nvSpPr>
          <p:cNvPr id="11" name="object 11"/>
          <p:cNvSpPr/>
          <p:nvPr/>
        </p:nvSpPr>
        <p:spPr>
          <a:xfrm>
            <a:off x="4985640" y="9697158"/>
            <a:ext cx="10563860" cy="0"/>
          </a:xfrm>
          <a:custGeom>
            <a:avLst/>
            <a:gdLst/>
            <a:ahLst/>
            <a:cxnLst/>
            <a:rect l="l" t="t" r="r" b="b"/>
            <a:pathLst>
              <a:path w="10563860">
                <a:moveTo>
                  <a:pt x="0" y="0"/>
                </a:moveTo>
                <a:lnTo>
                  <a:pt x="10563334" y="0"/>
                </a:lnTo>
              </a:path>
            </a:pathLst>
          </a:custGeom>
          <a:ln w="9524">
            <a:solidFill>
              <a:srgbClr val="21212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12" name="object 12"/>
          <p:cNvGrpSpPr/>
          <p:nvPr/>
        </p:nvGrpSpPr>
        <p:grpSpPr>
          <a:xfrm>
            <a:off x="8422707" y="3485418"/>
            <a:ext cx="893444" cy="885190"/>
            <a:chOff x="8422707" y="3485418"/>
            <a:chExt cx="893444" cy="885190"/>
          </a:xfrm>
        </p:grpSpPr>
        <p:sp>
          <p:nvSpPr>
            <p:cNvPr id="13" name="object 13"/>
            <p:cNvSpPr/>
            <p:nvPr/>
          </p:nvSpPr>
          <p:spPr>
            <a:xfrm>
              <a:off x="8422703" y="3485425"/>
              <a:ext cx="893444" cy="885190"/>
            </a:xfrm>
            <a:custGeom>
              <a:avLst/>
              <a:gdLst/>
              <a:ahLst/>
              <a:cxnLst/>
              <a:rect l="l" t="t" r="r" b="b"/>
              <a:pathLst>
                <a:path w="893445" h="885189">
                  <a:moveTo>
                    <a:pt x="541007" y="364998"/>
                  </a:moveTo>
                  <a:lnTo>
                    <a:pt x="499516" y="324421"/>
                  </a:lnTo>
                  <a:lnTo>
                    <a:pt x="458635" y="305257"/>
                  </a:lnTo>
                  <a:lnTo>
                    <a:pt x="415150" y="295668"/>
                  </a:lnTo>
                  <a:lnTo>
                    <a:pt x="370801" y="295668"/>
                  </a:lnTo>
                  <a:lnTo>
                    <a:pt x="327317" y="305244"/>
                  </a:lnTo>
                  <a:lnTo>
                    <a:pt x="286423" y="324421"/>
                  </a:lnTo>
                  <a:lnTo>
                    <a:pt x="249872" y="353174"/>
                  </a:lnTo>
                  <a:lnTo>
                    <a:pt x="59042" y="542429"/>
                  </a:lnTo>
                  <a:lnTo>
                    <a:pt x="33756" y="572973"/>
                  </a:lnTo>
                  <a:lnTo>
                    <a:pt x="15240" y="607390"/>
                  </a:lnTo>
                  <a:lnTo>
                    <a:pt x="3873" y="644804"/>
                  </a:lnTo>
                  <a:lnTo>
                    <a:pt x="0" y="684352"/>
                  </a:lnTo>
                  <a:lnTo>
                    <a:pt x="3873" y="723887"/>
                  </a:lnTo>
                  <a:lnTo>
                    <a:pt x="15252" y="761301"/>
                  </a:lnTo>
                  <a:lnTo>
                    <a:pt x="33769" y="795718"/>
                  </a:lnTo>
                  <a:lnTo>
                    <a:pt x="59055" y="826249"/>
                  </a:lnTo>
                  <a:lnTo>
                    <a:pt x="89865" y="851331"/>
                  </a:lnTo>
                  <a:lnTo>
                    <a:pt x="124561" y="869696"/>
                  </a:lnTo>
                  <a:lnTo>
                    <a:pt x="162280" y="880986"/>
                  </a:lnTo>
                  <a:lnTo>
                    <a:pt x="202133" y="884821"/>
                  </a:lnTo>
                  <a:lnTo>
                    <a:pt x="242023" y="880986"/>
                  </a:lnTo>
                  <a:lnTo>
                    <a:pt x="279742" y="869708"/>
                  </a:lnTo>
                  <a:lnTo>
                    <a:pt x="314439" y="851331"/>
                  </a:lnTo>
                  <a:lnTo>
                    <a:pt x="345236" y="826249"/>
                  </a:lnTo>
                  <a:lnTo>
                    <a:pt x="476415" y="696163"/>
                  </a:lnTo>
                  <a:lnTo>
                    <a:pt x="321411" y="802601"/>
                  </a:lnTo>
                  <a:lnTo>
                    <a:pt x="295757" y="823493"/>
                  </a:lnTo>
                  <a:lnTo>
                    <a:pt x="266839" y="838784"/>
                  </a:lnTo>
                  <a:lnTo>
                    <a:pt x="235394" y="848182"/>
                  </a:lnTo>
                  <a:lnTo>
                    <a:pt x="202158" y="851369"/>
                  </a:lnTo>
                  <a:lnTo>
                    <a:pt x="168910" y="848182"/>
                  </a:lnTo>
                  <a:lnTo>
                    <a:pt x="108559" y="823493"/>
                  </a:lnTo>
                  <a:lnTo>
                    <a:pt x="55511" y="766965"/>
                  </a:lnTo>
                  <a:lnTo>
                    <a:pt x="39077" y="726795"/>
                  </a:lnTo>
                  <a:lnTo>
                    <a:pt x="33604" y="684339"/>
                  </a:lnTo>
                  <a:lnTo>
                    <a:pt x="39077" y="641883"/>
                  </a:lnTo>
                  <a:lnTo>
                    <a:pt x="55511" y="601700"/>
                  </a:lnTo>
                  <a:lnTo>
                    <a:pt x="82905" y="566064"/>
                  </a:lnTo>
                  <a:lnTo>
                    <a:pt x="273710" y="376821"/>
                  </a:lnTo>
                  <a:lnTo>
                    <a:pt x="309651" y="349656"/>
                  </a:lnTo>
                  <a:lnTo>
                    <a:pt x="350164" y="333362"/>
                  </a:lnTo>
                  <a:lnTo>
                    <a:pt x="392976" y="327939"/>
                  </a:lnTo>
                  <a:lnTo>
                    <a:pt x="435775" y="333375"/>
                  </a:lnTo>
                  <a:lnTo>
                    <a:pt x="476288" y="349669"/>
                  </a:lnTo>
                  <a:lnTo>
                    <a:pt x="512216" y="376821"/>
                  </a:lnTo>
                  <a:lnTo>
                    <a:pt x="517791" y="380504"/>
                  </a:lnTo>
                  <a:lnTo>
                    <a:pt x="524141" y="381736"/>
                  </a:lnTo>
                  <a:lnTo>
                    <a:pt x="530479" y="380504"/>
                  </a:lnTo>
                  <a:lnTo>
                    <a:pt x="536067" y="376821"/>
                  </a:lnTo>
                  <a:lnTo>
                    <a:pt x="539775" y="371297"/>
                  </a:lnTo>
                  <a:lnTo>
                    <a:pt x="541007" y="364998"/>
                  </a:lnTo>
                  <a:close/>
                </a:path>
                <a:path w="893445" h="885189">
                  <a:moveTo>
                    <a:pt x="589673" y="742365"/>
                  </a:moveTo>
                  <a:lnTo>
                    <a:pt x="582129" y="734898"/>
                  </a:lnTo>
                  <a:lnTo>
                    <a:pt x="572808" y="734898"/>
                  </a:lnTo>
                  <a:lnTo>
                    <a:pt x="563486" y="734898"/>
                  </a:lnTo>
                  <a:lnTo>
                    <a:pt x="555942" y="742365"/>
                  </a:lnTo>
                  <a:lnTo>
                    <a:pt x="555942" y="861225"/>
                  </a:lnTo>
                  <a:lnTo>
                    <a:pt x="563486" y="868705"/>
                  </a:lnTo>
                  <a:lnTo>
                    <a:pt x="582129" y="868705"/>
                  </a:lnTo>
                  <a:lnTo>
                    <a:pt x="589673" y="861225"/>
                  </a:lnTo>
                  <a:lnTo>
                    <a:pt x="589673" y="742365"/>
                  </a:lnTo>
                  <a:close/>
                </a:path>
                <a:path w="893445" h="885189">
                  <a:moveTo>
                    <a:pt x="893241" y="199428"/>
                  </a:moveTo>
                  <a:lnTo>
                    <a:pt x="889368" y="159893"/>
                  </a:lnTo>
                  <a:lnTo>
                    <a:pt x="877989" y="122478"/>
                  </a:lnTo>
                  <a:lnTo>
                    <a:pt x="859472" y="88061"/>
                  </a:lnTo>
                  <a:lnTo>
                    <a:pt x="834174" y="57505"/>
                  </a:lnTo>
                  <a:lnTo>
                    <a:pt x="797636" y="28765"/>
                  </a:lnTo>
                  <a:lnTo>
                    <a:pt x="756754" y="9588"/>
                  </a:lnTo>
                  <a:lnTo>
                    <a:pt x="713270" y="0"/>
                  </a:lnTo>
                  <a:lnTo>
                    <a:pt x="668921" y="0"/>
                  </a:lnTo>
                  <a:lnTo>
                    <a:pt x="625436" y="9575"/>
                  </a:lnTo>
                  <a:lnTo>
                    <a:pt x="584542" y="28752"/>
                  </a:lnTo>
                  <a:lnTo>
                    <a:pt x="547979" y="57505"/>
                  </a:lnTo>
                  <a:lnTo>
                    <a:pt x="392963" y="211251"/>
                  </a:lnTo>
                  <a:lnTo>
                    <a:pt x="388023" y="223075"/>
                  </a:lnTo>
                  <a:lnTo>
                    <a:pt x="389255" y="229374"/>
                  </a:lnTo>
                  <a:lnTo>
                    <a:pt x="392963" y="234911"/>
                  </a:lnTo>
                  <a:lnTo>
                    <a:pt x="398538" y="238582"/>
                  </a:lnTo>
                  <a:lnTo>
                    <a:pt x="404888" y="239814"/>
                  </a:lnTo>
                  <a:lnTo>
                    <a:pt x="411226" y="238582"/>
                  </a:lnTo>
                  <a:lnTo>
                    <a:pt x="416814" y="234911"/>
                  </a:lnTo>
                  <a:lnTo>
                    <a:pt x="571830" y="81165"/>
                  </a:lnTo>
                  <a:lnTo>
                    <a:pt x="597484" y="60274"/>
                  </a:lnTo>
                  <a:lnTo>
                    <a:pt x="626389" y="44996"/>
                  </a:lnTo>
                  <a:lnTo>
                    <a:pt x="657834" y="35598"/>
                  </a:lnTo>
                  <a:lnTo>
                    <a:pt x="691070" y="32410"/>
                  </a:lnTo>
                  <a:lnTo>
                    <a:pt x="724319" y="35598"/>
                  </a:lnTo>
                  <a:lnTo>
                    <a:pt x="784669" y="60286"/>
                  </a:lnTo>
                  <a:lnTo>
                    <a:pt x="831380" y="106616"/>
                  </a:lnTo>
                  <a:lnTo>
                    <a:pt x="856272" y="166484"/>
                  </a:lnTo>
                  <a:lnTo>
                    <a:pt x="859497" y="199440"/>
                  </a:lnTo>
                  <a:lnTo>
                    <a:pt x="856272" y="232410"/>
                  </a:lnTo>
                  <a:lnTo>
                    <a:pt x="831380" y="292265"/>
                  </a:lnTo>
                  <a:lnTo>
                    <a:pt x="607618" y="518782"/>
                  </a:lnTo>
                  <a:lnTo>
                    <a:pt x="571690" y="545947"/>
                  </a:lnTo>
                  <a:lnTo>
                    <a:pt x="531177" y="562241"/>
                  </a:lnTo>
                  <a:lnTo>
                    <a:pt x="488365" y="567677"/>
                  </a:lnTo>
                  <a:lnTo>
                    <a:pt x="445554" y="562241"/>
                  </a:lnTo>
                  <a:lnTo>
                    <a:pt x="405041" y="545947"/>
                  </a:lnTo>
                  <a:lnTo>
                    <a:pt x="369100" y="518782"/>
                  </a:lnTo>
                  <a:lnTo>
                    <a:pt x="363524" y="515099"/>
                  </a:lnTo>
                  <a:lnTo>
                    <a:pt x="340309" y="530606"/>
                  </a:lnTo>
                  <a:lnTo>
                    <a:pt x="341541" y="536892"/>
                  </a:lnTo>
                  <a:lnTo>
                    <a:pt x="376974" y="568109"/>
                  </a:lnTo>
                  <a:lnTo>
                    <a:pt x="412165" y="586447"/>
                  </a:lnTo>
                  <a:lnTo>
                    <a:pt x="449681" y="597446"/>
                  </a:lnTo>
                  <a:lnTo>
                    <a:pt x="488353" y="601116"/>
                  </a:lnTo>
                  <a:lnTo>
                    <a:pt x="527024" y="597446"/>
                  </a:lnTo>
                  <a:lnTo>
                    <a:pt x="564540" y="586447"/>
                  </a:lnTo>
                  <a:lnTo>
                    <a:pt x="599732" y="568109"/>
                  </a:lnTo>
                  <a:lnTo>
                    <a:pt x="631444" y="542429"/>
                  </a:lnTo>
                  <a:lnTo>
                    <a:pt x="834174" y="341350"/>
                  </a:lnTo>
                  <a:lnTo>
                    <a:pt x="859472" y="310807"/>
                  </a:lnTo>
                  <a:lnTo>
                    <a:pt x="877989" y="276390"/>
                  </a:lnTo>
                  <a:lnTo>
                    <a:pt x="889368" y="238975"/>
                  </a:lnTo>
                  <a:lnTo>
                    <a:pt x="893241" y="199428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4" name="object 14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9042011" y="4186858"/>
              <a:ext cx="105295" cy="104407"/>
            </a:xfrm>
            <a:prstGeom prst="rect">
              <a:avLst/>
            </a:prstGeom>
          </p:spPr>
        </p:pic>
        <p:sp>
          <p:nvSpPr>
            <p:cNvPr id="15" name="object 15"/>
            <p:cNvSpPr/>
            <p:nvPr/>
          </p:nvSpPr>
          <p:spPr>
            <a:xfrm>
              <a:off x="8675078" y="3534561"/>
              <a:ext cx="523240" cy="619125"/>
            </a:xfrm>
            <a:custGeom>
              <a:avLst/>
              <a:gdLst/>
              <a:ahLst/>
              <a:cxnLst/>
              <a:rect l="l" t="t" r="r" b="b"/>
              <a:pathLst>
                <a:path w="523240" h="619125">
                  <a:moveTo>
                    <a:pt x="33731" y="7467"/>
                  </a:moveTo>
                  <a:lnTo>
                    <a:pt x="26200" y="0"/>
                  </a:lnTo>
                  <a:lnTo>
                    <a:pt x="7543" y="0"/>
                  </a:lnTo>
                  <a:lnTo>
                    <a:pt x="0" y="7467"/>
                  </a:lnTo>
                  <a:lnTo>
                    <a:pt x="0" y="126326"/>
                  </a:lnTo>
                  <a:lnTo>
                    <a:pt x="7556" y="133807"/>
                  </a:lnTo>
                  <a:lnTo>
                    <a:pt x="16865" y="133807"/>
                  </a:lnTo>
                  <a:lnTo>
                    <a:pt x="26200" y="133807"/>
                  </a:lnTo>
                  <a:lnTo>
                    <a:pt x="33731" y="126326"/>
                  </a:lnTo>
                  <a:lnTo>
                    <a:pt x="33731" y="7467"/>
                  </a:lnTo>
                  <a:close/>
                </a:path>
                <a:path w="523240" h="619125">
                  <a:moveTo>
                    <a:pt x="522808" y="592874"/>
                  </a:moveTo>
                  <a:lnTo>
                    <a:pt x="515277" y="585406"/>
                  </a:lnTo>
                  <a:lnTo>
                    <a:pt x="505942" y="585406"/>
                  </a:lnTo>
                  <a:lnTo>
                    <a:pt x="395427" y="585406"/>
                  </a:lnTo>
                  <a:lnTo>
                    <a:pt x="387896" y="592874"/>
                  </a:lnTo>
                  <a:lnTo>
                    <a:pt x="387896" y="611378"/>
                  </a:lnTo>
                  <a:lnTo>
                    <a:pt x="395427" y="618858"/>
                  </a:lnTo>
                  <a:lnTo>
                    <a:pt x="515277" y="618858"/>
                  </a:lnTo>
                  <a:lnTo>
                    <a:pt x="522808" y="611378"/>
                  </a:lnTo>
                  <a:lnTo>
                    <a:pt x="522808" y="592874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6" name="object 16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8540166" y="3597402"/>
              <a:ext cx="105278" cy="104407"/>
            </a:xfrm>
            <a:prstGeom prst="rect">
              <a:avLst/>
            </a:prstGeom>
          </p:spPr>
        </p:pic>
        <p:sp>
          <p:nvSpPr>
            <p:cNvPr id="17" name="object 17"/>
            <p:cNvSpPr/>
            <p:nvPr/>
          </p:nvSpPr>
          <p:spPr>
            <a:xfrm>
              <a:off x="8489576" y="3735261"/>
              <a:ext cx="135255" cy="33655"/>
            </a:xfrm>
            <a:custGeom>
              <a:avLst/>
              <a:gdLst/>
              <a:ahLst/>
              <a:cxnLst/>
              <a:rect l="l" t="t" r="r" b="b"/>
              <a:pathLst>
                <a:path w="135254" h="33654">
                  <a:moveTo>
                    <a:pt x="127379" y="33451"/>
                  </a:moveTo>
                  <a:lnTo>
                    <a:pt x="16864" y="33451"/>
                  </a:lnTo>
                  <a:lnTo>
                    <a:pt x="7555" y="33451"/>
                  </a:lnTo>
                  <a:lnTo>
                    <a:pt x="0" y="25975"/>
                  </a:lnTo>
                  <a:lnTo>
                    <a:pt x="0" y="7476"/>
                  </a:lnTo>
                  <a:lnTo>
                    <a:pt x="7538" y="0"/>
                  </a:lnTo>
                  <a:lnTo>
                    <a:pt x="127379" y="0"/>
                  </a:lnTo>
                  <a:lnTo>
                    <a:pt x="134918" y="7476"/>
                  </a:lnTo>
                  <a:lnTo>
                    <a:pt x="134918" y="25975"/>
                  </a:lnTo>
                  <a:lnTo>
                    <a:pt x="127379" y="33451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8" name="object 18"/>
          <p:cNvSpPr/>
          <p:nvPr/>
        </p:nvSpPr>
        <p:spPr>
          <a:xfrm>
            <a:off x="2889226" y="3508786"/>
            <a:ext cx="1036955" cy="867410"/>
          </a:xfrm>
          <a:custGeom>
            <a:avLst/>
            <a:gdLst/>
            <a:ahLst/>
            <a:cxnLst/>
            <a:rect l="l" t="t" r="r" b="b"/>
            <a:pathLst>
              <a:path w="1036954" h="867410">
                <a:moveTo>
                  <a:pt x="518388" y="866843"/>
                </a:moveTo>
                <a:lnTo>
                  <a:pt x="437222" y="822755"/>
                </a:lnTo>
                <a:lnTo>
                  <a:pt x="369006" y="778969"/>
                </a:lnTo>
                <a:lnTo>
                  <a:pt x="308210" y="734862"/>
                </a:lnTo>
                <a:lnTo>
                  <a:pt x="254479" y="691068"/>
                </a:lnTo>
                <a:lnTo>
                  <a:pt x="207421" y="648183"/>
                </a:lnTo>
                <a:lnTo>
                  <a:pt x="166794" y="606955"/>
                </a:lnTo>
                <a:lnTo>
                  <a:pt x="132131" y="567905"/>
                </a:lnTo>
                <a:lnTo>
                  <a:pt x="103115" y="531704"/>
                </a:lnTo>
                <a:lnTo>
                  <a:pt x="79391" y="498987"/>
                </a:lnTo>
                <a:lnTo>
                  <a:pt x="46402" y="446542"/>
                </a:lnTo>
                <a:lnTo>
                  <a:pt x="27742" y="409857"/>
                </a:lnTo>
                <a:lnTo>
                  <a:pt x="6995" y="350071"/>
                </a:lnTo>
                <a:lnTo>
                  <a:pt x="0" y="286513"/>
                </a:lnTo>
                <a:lnTo>
                  <a:pt x="3740" y="240102"/>
                </a:lnTo>
                <a:lnTo>
                  <a:pt x="14567" y="196052"/>
                </a:lnTo>
                <a:lnTo>
                  <a:pt x="31888" y="154957"/>
                </a:lnTo>
                <a:lnTo>
                  <a:pt x="55112" y="117413"/>
                </a:lnTo>
                <a:lnTo>
                  <a:pt x="83646" y="84014"/>
                </a:lnTo>
                <a:lnTo>
                  <a:pt x="116899" y="55354"/>
                </a:lnTo>
                <a:lnTo>
                  <a:pt x="154302" y="32019"/>
                </a:lnTo>
                <a:lnTo>
                  <a:pt x="195194" y="14631"/>
                </a:lnTo>
                <a:lnTo>
                  <a:pt x="239051" y="3756"/>
                </a:lnTo>
                <a:lnTo>
                  <a:pt x="285260" y="0"/>
                </a:lnTo>
                <a:lnTo>
                  <a:pt x="331296" y="3685"/>
                </a:lnTo>
                <a:lnTo>
                  <a:pt x="375368" y="14486"/>
                </a:lnTo>
                <a:lnTo>
                  <a:pt x="392855" y="21888"/>
                </a:lnTo>
                <a:lnTo>
                  <a:pt x="285260" y="21888"/>
                </a:lnTo>
                <a:lnTo>
                  <a:pt x="237962" y="26159"/>
                </a:lnTo>
                <a:lnTo>
                  <a:pt x="193421" y="38470"/>
                </a:lnTo>
                <a:lnTo>
                  <a:pt x="152386" y="58069"/>
                </a:lnTo>
                <a:lnTo>
                  <a:pt x="115606" y="84201"/>
                </a:lnTo>
                <a:lnTo>
                  <a:pt x="83833" y="116114"/>
                </a:lnTo>
                <a:lnTo>
                  <a:pt x="57815" y="153055"/>
                </a:lnTo>
                <a:lnTo>
                  <a:pt x="38302" y="194271"/>
                </a:lnTo>
                <a:lnTo>
                  <a:pt x="26044" y="239008"/>
                </a:lnTo>
                <a:lnTo>
                  <a:pt x="21792" y="286513"/>
                </a:lnTo>
                <a:lnTo>
                  <a:pt x="23416" y="316242"/>
                </a:lnTo>
                <a:lnTo>
                  <a:pt x="36340" y="373518"/>
                </a:lnTo>
                <a:lnTo>
                  <a:pt x="56182" y="418328"/>
                </a:lnTo>
                <a:lnTo>
                  <a:pt x="82902" y="463693"/>
                </a:lnTo>
                <a:lnTo>
                  <a:pt x="130932" y="530525"/>
                </a:lnTo>
                <a:lnTo>
                  <a:pt x="163931" y="569979"/>
                </a:lnTo>
                <a:lnTo>
                  <a:pt x="203449" y="612386"/>
                </a:lnTo>
                <a:lnTo>
                  <a:pt x="249883" y="656939"/>
                </a:lnTo>
                <a:lnTo>
                  <a:pt x="303631" y="702835"/>
                </a:lnTo>
                <a:lnTo>
                  <a:pt x="365089" y="749268"/>
                </a:lnTo>
                <a:lnTo>
                  <a:pt x="434656" y="795433"/>
                </a:lnTo>
                <a:lnTo>
                  <a:pt x="512727" y="840526"/>
                </a:lnTo>
                <a:lnTo>
                  <a:pt x="567798" y="840526"/>
                </a:lnTo>
                <a:lnTo>
                  <a:pt x="523249" y="865637"/>
                </a:lnTo>
                <a:lnTo>
                  <a:pt x="518499" y="866817"/>
                </a:lnTo>
                <a:close/>
              </a:path>
              <a:path w="1036954" h="867410">
                <a:moveTo>
                  <a:pt x="546535" y="121180"/>
                </a:moveTo>
                <a:lnTo>
                  <a:pt x="518278" y="121180"/>
                </a:lnTo>
                <a:lnTo>
                  <a:pt x="547619" y="85749"/>
                </a:lnTo>
                <a:lnTo>
                  <a:pt x="581673" y="55901"/>
                </a:lnTo>
                <a:lnTo>
                  <a:pt x="619753" y="32019"/>
                </a:lnTo>
                <a:lnTo>
                  <a:pt x="661174" y="14486"/>
                </a:lnTo>
                <a:lnTo>
                  <a:pt x="705247" y="3685"/>
                </a:lnTo>
                <a:lnTo>
                  <a:pt x="751287" y="0"/>
                </a:lnTo>
                <a:lnTo>
                  <a:pt x="797495" y="3756"/>
                </a:lnTo>
                <a:lnTo>
                  <a:pt x="841352" y="14631"/>
                </a:lnTo>
                <a:lnTo>
                  <a:pt x="858418" y="21888"/>
                </a:lnTo>
                <a:lnTo>
                  <a:pt x="751287" y="21888"/>
                </a:lnTo>
                <a:lnTo>
                  <a:pt x="706274" y="25708"/>
                </a:lnTo>
                <a:lnTo>
                  <a:pt x="663342" y="36887"/>
                </a:lnTo>
                <a:lnTo>
                  <a:pt x="623246" y="55002"/>
                </a:lnTo>
                <a:lnTo>
                  <a:pt x="586741" y="79633"/>
                </a:lnTo>
                <a:lnTo>
                  <a:pt x="554581" y="110358"/>
                </a:lnTo>
                <a:lnTo>
                  <a:pt x="546535" y="121180"/>
                </a:lnTo>
                <a:close/>
              </a:path>
              <a:path w="1036954" h="867410">
                <a:moveTo>
                  <a:pt x="513017" y="153175"/>
                </a:moveTo>
                <a:lnTo>
                  <a:pt x="481962" y="110358"/>
                </a:lnTo>
                <a:lnTo>
                  <a:pt x="449801" y="79633"/>
                </a:lnTo>
                <a:lnTo>
                  <a:pt x="413295" y="55002"/>
                </a:lnTo>
                <a:lnTo>
                  <a:pt x="373200" y="36887"/>
                </a:lnTo>
                <a:lnTo>
                  <a:pt x="330270" y="25708"/>
                </a:lnTo>
                <a:lnTo>
                  <a:pt x="285260" y="21888"/>
                </a:lnTo>
                <a:lnTo>
                  <a:pt x="392855" y="21888"/>
                </a:lnTo>
                <a:lnTo>
                  <a:pt x="416804" y="32028"/>
                </a:lnTo>
                <a:lnTo>
                  <a:pt x="454871" y="55901"/>
                </a:lnTo>
                <a:lnTo>
                  <a:pt x="488930" y="85749"/>
                </a:lnTo>
                <a:lnTo>
                  <a:pt x="518278" y="121180"/>
                </a:lnTo>
                <a:lnTo>
                  <a:pt x="546535" y="121180"/>
                </a:lnTo>
                <a:lnTo>
                  <a:pt x="527522" y="146753"/>
                </a:lnTo>
                <a:lnTo>
                  <a:pt x="523556" y="153157"/>
                </a:lnTo>
                <a:lnTo>
                  <a:pt x="513017" y="153175"/>
                </a:lnTo>
                <a:close/>
              </a:path>
              <a:path w="1036954" h="867410">
                <a:moveTo>
                  <a:pt x="583224" y="831830"/>
                </a:moveTo>
                <a:lnTo>
                  <a:pt x="539772" y="831830"/>
                </a:lnTo>
                <a:lnTo>
                  <a:pt x="615063" y="787158"/>
                </a:lnTo>
                <a:lnTo>
                  <a:pt x="682171" y="741586"/>
                </a:lnTo>
                <a:lnTo>
                  <a:pt x="741476" y="695887"/>
                </a:lnTo>
                <a:lnTo>
                  <a:pt x="793357" y="650830"/>
                </a:lnTo>
                <a:lnTo>
                  <a:pt x="838193" y="607186"/>
                </a:lnTo>
                <a:lnTo>
                  <a:pt x="876363" y="565725"/>
                </a:lnTo>
                <a:lnTo>
                  <a:pt x="908246" y="527217"/>
                </a:lnTo>
                <a:lnTo>
                  <a:pt x="934221" y="492434"/>
                </a:lnTo>
                <a:lnTo>
                  <a:pt x="969963" y="437121"/>
                </a:lnTo>
                <a:lnTo>
                  <a:pt x="988740" y="401341"/>
                </a:lnTo>
                <a:lnTo>
                  <a:pt x="1008248" y="345276"/>
                </a:lnTo>
                <a:lnTo>
                  <a:pt x="1014746" y="286513"/>
                </a:lnTo>
                <a:lnTo>
                  <a:pt x="1010494" y="239008"/>
                </a:lnTo>
                <a:lnTo>
                  <a:pt x="998237" y="194271"/>
                </a:lnTo>
                <a:lnTo>
                  <a:pt x="978724" y="153055"/>
                </a:lnTo>
                <a:lnTo>
                  <a:pt x="952707" y="116114"/>
                </a:lnTo>
                <a:lnTo>
                  <a:pt x="920934" y="84201"/>
                </a:lnTo>
                <a:lnTo>
                  <a:pt x="884155" y="58069"/>
                </a:lnTo>
                <a:lnTo>
                  <a:pt x="843122" y="38470"/>
                </a:lnTo>
                <a:lnTo>
                  <a:pt x="798582" y="26159"/>
                </a:lnTo>
                <a:lnTo>
                  <a:pt x="751287" y="21888"/>
                </a:lnTo>
                <a:lnTo>
                  <a:pt x="858418" y="21888"/>
                </a:lnTo>
                <a:lnTo>
                  <a:pt x="919645" y="55354"/>
                </a:lnTo>
                <a:lnTo>
                  <a:pt x="952896" y="84014"/>
                </a:lnTo>
                <a:lnTo>
                  <a:pt x="981430" y="117413"/>
                </a:lnTo>
                <a:lnTo>
                  <a:pt x="1004652" y="154957"/>
                </a:lnTo>
                <a:lnTo>
                  <a:pt x="1021972" y="196052"/>
                </a:lnTo>
                <a:lnTo>
                  <a:pt x="1032799" y="240102"/>
                </a:lnTo>
                <a:lnTo>
                  <a:pt x="1036539" y="286513"/>
                </a:lnTo>
                <a:lnTo>
                  <a:pt x="1034781" y="318691"/>
                </a:lnTo>
                <a:lnTo>
                  <a:pt x="1020746" y="380804"/>
                </a:lnTo>
                <a:lnTo>
                  <a:pt x="1006051" y="416025"/>
                </a:lnTo>
                <a:lnTo>
                  <a:pt x="975863" y="470563"/>
                </a:lnTo>
                <a:lnTo>
                  <a:pt x="933389" y="531793"/>
                </a:lnTo>
                <a:lnTo>
                  <a:pt x="904386" y="567965"/>
                </a:lnTo>
                <a:lnTo>
                  <a:pt x="869732" y="606993"/>
                </a:lnTo>
                <a:lnTo>
                  <a:pt x="829075" y="648243"/>
                </a:lnTo>
                <a:lnTo>
                  <a:pt x="782060" y="691079"/>
                </a:lnTo>
                <a:lnTo>
                  <a:pt x="728332" y="734867"/>
                </a:lnTo>
                <a:lnTo>
                  <a:pt x="667538" y="778971"/>
                </a:lnTo>
                <a:lnTo>
                  <a:pt x="599323" y="822756"/>
                </a:lnTo>
                <a:lnTo>
                  <a:pt x="583224" y="831830"/>
                </a:lnTo>
                <a:close/>
              </a:path>
              <a:path w="1036954" h="867410">
                <a:moveTo>
                  <a:pt x="428171" y="616291"/>
                </a:moveTo>
                <a:lnTo>
                  <a:pt x="406344" y="616291"/>
                </a:lnTo>
                <a:lnTo>
                  <a:pt x="410550" y="548694"/>
                </a:lnTo>
                <a:lnTo>
                  <a:pt x="308423" y="492511"/>
                </a:lnTo>
                <a:lnTo>
                  <a:pt x="306286" y="486953"/>
                </a:lnTo>
                <a:lnTo>
                  <a:pt x="342542" y="380804"/>
                </a:lnTo>
                <a:lnTo>
                  <a:pt x="272627" y="372468"/>
                </a:lnTo>
                <a:lnTo>
                  <a:pt x="268498" y="367799"/>
                </a:lnTo>
                <a:lnTo>
                  <a:pt x="268498" y="273398"/>
                </a:lnTo>
                <a:lnTo>
                  <a:pt x="273376" y="268498"/>
                </a:lnTo>
                <a:lnTo>
                  <a:pt x="285422" y="268498"/>
                </a:lnTo>
                <a:lnTo>
                  <a:pt x="290291" y="273398"/>
                </a:lnTo>
                <a:lnTo>
                  <a:pt x="290291" y="352529"/>
                </a:lnTo>
                <a:lnTo>
                  <a:pt x="361780" y="361053"/>
                </a:lnTo>
                <a:lnTo>
                  <a:pt x="364692" y="362900"/>
                </a:lnTo>
                <a:lnTo>
                  <a:pt x="368207" y="368509"/>
                </a:lnTo>
                <a:lnTo>
                  <a:pt x="368599" y="371955"/>
                </a:lnTo>
                <a:lnTo>
                  <a:pt x="331594" y="480301"/>
                </a:lnTo>
                <a:lnTo>
                  <a:pt x="418628" y="528191"/>
                </a:lnTo>
                <a:lnTo>
                  <a:pt x="445472" y="528191"/>
                </a:lnTo>
                <a:lnTo>
                  <a:pt x="432538" y="546274"/>
                </a:lnTo>
                <a:lnTo>
                  <a:pt x="428171" y="616291"/>
                </a:lnTo>
                <a:close/>
              </a:path>
              <a:path w="1036954" h="867410">
                <a:moveTo>
                  <a:pt x="627981" y="620557"/>
                </a:moveTo>
                <a:lnTo>
                  <a:pt x="606188" y="620557"/>
                </a:lnTo>
                <a:lnTo>
                  <a:pt x="606188" y="545958"/>
                </a:lnTo>
                <a:lnTo>
                  <a:pt x="608853" y="541965"/>
                </a:lnTo>
                <a:lnTo>
                  <a:pt x="709294" y="500369"/>
                </a:lnTo>
                <a:lnTo>
                  <a:pt x="734432" y="389696"/>
                </a:lnTo>
                <a:lnTo>
                  <a:pt x="740289" y="385985"/>
                </a:lnTo>
                <a:lnTo>
                  <a:pt x="752011" y="388696"/>
                </a:lnTo>
                <a:lnTo>
                  <a:pt x="755680" y="394570"/>
                </a:lnTo>
                <a:lnTo>
                  <a:pt x="728499" y="514220"/>
                </a:lnTo>
                <a:lnTo>
                  <a:pt x="726090" y="517092"/>
                </a:lnTo>
                <a:lnTo>
                  <a:pt x="627981" y="557714"/>
                </a:lnTo>
                <a:lnTo>
                  <a:pt x="627981" y="620557"/>
                </a:lnTo>
                <a:close/>
              </a:path>
              <a:path w="1036954" h="867410">
                <a:moveTo>
                  <a:pt x="445472" y="528191"/>
                </a:moveTo>
                <a:lnTo>
                  <a:pt x="418628" y="528191"/>
                </a:lnTo>
                <a:lnTo>
                  <a:pt x="459980" y="470389"/>
                </a:lnTo>
                <a:lnTo>
                  <a:pt x="465312" y="462911"/>
                </a:lnTo>
                <a:lnTo>
                  <a:pt x="472130" y="461790"/>
                </a:lnTo>
                <a:lnTo>
                  <a:pt x="481912" y="468853"/>
                </a:lnTo>
                <a:lnTo>
                  <a:pt x="483027" y="475684"/>
                </a:lnTo>
                <a:lnTo>
                  <a:pt x="445472" y="528191"/>
                </a:lnTo>
                <a:close/>
              </a:path>
              <a:path w="1036954" h="867410">
                <a:moveTo>
                  <a:pt x="567798" y="840526"/>
                </a:moveTo>
                <a:lnTo>
                  <a:pt x="512727" y="840526"/>
                </a:lnTo>
                <a:lnTo>
                  <a:pt x="542930" y="765918"/>
                </a:lnTo>
                <a:lnTo>
                  <a:pt x="466665" y="746492"/>
                </a:lnTo>
                <a:lnTo>
                  <a:pt x="466103" y="746321"/>
                </a:lnTo>
                <a:lnTo>
                  <a:pt x="464997" y="745910"/>
                </a:lnTo>
                <a:lnTo>
                  <a:pt x="464495" y="745679"/>
                </a:lnTo>
                <a:lnTo>
                  <a:pt x="463669" y="745184"/>
                </a:lnTo>
                <a:lnTo>
                  <a:pt x="463473" y="745098"/>
                </a:lnTo>
                <a:lnTo>
                  <a:pt x="458748" y="738249"/>
                </a:lnTo>
                <a:lnTo>
                  <a:pt x="458680" y="738070"/>
                </a:lnTo>
                <a:lnTo>
                  <a:pt x="458536" y="737292"/>
                </a:lnTo>
                <a:lnTo>
                  <a:pt x="458451" y="659323"/>
                </a:lnTo>
                <a:lnTo>
                  <a:pt x="414125" y="638179"/>
                </a:lnTo>
                <a:lnTo>
                  <a:pt x="320128" y="638179"/>
                </a:lnTo>
                <a:lnTo>
                  <a:pt x="316365" y="635853"/>
                </a:lnTo>
                <a:lnTo>
                  <a:pt x="290078" y="583373"/>
                </a:lnTo>
                <a:lnTo>
                  <a:pt x="206730" y="553353"/>
                </a:lnTo>
                <a:lnTo>
                  <a:pt x="203785" y="547086"/>
                </a:lnTo>
                <a:lnTo>
                  <a:pt x="207845" y="535698"/>
                </a:lnTo>
                <a:lnTo>
                  <a:pt x="214060" y="532739"/>
                </a:lnTo>
                <a:lnTo>
                  <a:pt x="304166" y="565187"/>
                </a:lnTo>
                <a:lnTo>
                  <a:pt x="306337" y="567111"/>
                </a:lnTo>
                <a:lnTo>
                  <a:pt x="330964" y="616291"/>
                </a:lnTo>
                <a:lnTo>
                  <a:pt x="428171" y="616291"/>
                </a:lnTo>
                <a:lnTo>
                  <a:pt x="427924" y="620258"/>
                </a:lnTo>
                <a:lnTo>
                  <a:pt x="427961" y="620557"/>
                </a:lnTo>
                <a:lnTo>
                  <a:pt x="477817" y="644335"/>
                </a:lnTo>
                <a:lnTo>
                  <a:pt x="480243" y="648183"/>
                </a:lnTo>
                <a:lnTo>
                  <a:pt x="480243" y="699894"/>
                </a:lnTo>
                <a:lnTo>
                  <a:pt x="506488" y="699894"/>
                </a:lnTo>
                <a:lnTo>
                  <a:pt x="487002" y="729092"/>
                </a:lnTo>
                <a:lnTo>
                  <a:pt x="563463" y="748569"/>
                </a:lnTo>
                <a:lnTo>
                  <a:pt x="566025" y="750638"/>
                </a:lnTo>
                <a:lnTo>
                  <a:pt x="568877" y="756282"/>
                </a:lnTo>
                <a:lnTo>
                  <a:pt x="569005" y="759590"/>
                </a:lnTo>
                <a:lnTo>
                  <a:pt x="539772" y="831830"/>
                </a:lnTo>
                <a:lnTo>
                  <a:pt x="583224" y="831830"/>
                </a:lnTo>
                <a:lnTo>
                  <a:pt x="567798" y="840526"/>
                </a:lnTo>
                <a:close/>
              </a:path>
              <a:path w="1036954" h="867410">
                <a:moveTo>
                  <a:pt x="506488" y="699894"/>
                </a:moveTo>
                <a:lnTo>
                  <a:pt x="480243" y="699894"/>
                </a:lnTo>
                <a:lnTo>
                  <a:pt x="543416" y="605244"/>
                </a:lnTo>
                <a:lnTo>
                  <a:pt x="548302" y="603466"/>
                </a:lnTo>
                <a:lnTo>
                  <a:pt x="606188" y="620557"/>
                </a:lnTo>
                <a:lnTo>
                  <a:pt x="627981" y="620557"/>
                </a:lnTo>
                <a:lnTo>
                  <a:pt x="627981" y="623251"/>
                </a:lnTo>
                <a:lnTo>
                  <a:pt x="718703" y="623251"/>
                </a:lnTo>
                <a:lnTo>
                  <a:pt x="719120" y="628081"/>
                </a:lnTo>
                <a:lnTo>
                  <a:pt x="554414" y="628081"/>
                </a:lnTo>
                <a:lnTo>
                  <a:pt x="506488" y="699894"/>
                </a:lnTo>
                <a:close/>
              </a:path>
              <a:path w="1036954" h="867410">
                <a:moveTo>
                  <a:pt x="718703" y="623251"/>
                </a:moveTo>
                <a:lnTo>
                  <a:pt x="627981" y="623251"/>
                </a:lnTo>
                <a:lnTo>
                  <a:pt x="707166" y="616334"/>
                </a:lnTo>
                <a:lnTo>
                  <a:pt x="713023" y="615701"/>
                </a:lnTo>
                <a:lnTo>
                  <a:pt x="718445" y="620258"/>
                </a:lnTo>
                <a:lnTo>
                  <a:pt x="718703" y="623251"/>
                </a:lnTo>
                <a:close/>
              </a:path>
              <a:path w="1036954" h="867410">
                <a:moveTo>
                  <a:pt x="617016" y="646131"/>
                </a:moveTo>
                <a:lnTo>
                  <a:pt x="616310" y="646105"/>
                </a:lnTo>
                <a:lnTo>
                  <a:pt x="615714" y="646054"/>
                </a:lnTo>
                <a:lnTo>
                  <a:pt x="614275" y="645763"/>
                </a:lnTo>
                <a:lnTo>
                  <a:pt x="554414" y="628081"/>
                </a:lnTo>
                <a:lnTo>
                  <a:pt x="719120" y="628081"/>
                </a:lnTo>
                <a:lnTo>
                  <a:pt x="719484" y="632305"/>
                </a:lnTo>
                <a:lnTo>
                  <a:pt x="715049" y="637615"/>
                </a:lnTo>
                <a:lnTo>
                  <a:pt x="618029" y="646088"/>
                </a:lnTo>
                <a:lnTo>
                  <a:pt x="617016" y="646131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 txBox="1"/>
          <p:nvPr/>
        </p:nvSpPr>
        <p:spPr>
          <a:xfrm>
            <a:off x="6691593" y="4994261"/>
            <a:ext cx="4752340" cy="2805512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 algn="ctr">
              <a:lnSpc>
                <a:spcPct val="116300"/>
              </a:lnSpc>
              <a:spcBef>
                <a:spcPts val="95"/>
              </a:spcBef>
            </a:pPr>
            <a:r>
              <a:rPr sz="3600" spc="-300" dirty="0">
                <a:solidFill>
                  <a:srgbClr val="86CACA"/>
                </a:solidFill>
                <a:latin typeface="Trebuchet MS"/>
                <a:cs typeface="Trebuchet MS"/>
              </a:rPr>
              <a:t>DEPERSONALIZATION/ EMOTIONAL DETACHMENT</a:t>
            </a:r>
            <a:endParaRPr sz="3600" spc="-300" dirty="0">
              <a:latin typeface="Trebuchet MS"/>
              <a:cs typeface="Trebuchet MS"/>
            </a:endParaRPr>
          </a:p>
          <a:p>
            <a:pPr marL="163830" marR="156210" algn="ctr">
              <a:lnSpc>
                <a:spcPct val="114599"/>
              </a:lnSpc>
              <a:spcBef>
                <a:spcPts val="2080"/>
              </a:spcBef>
            </a:pPr>
            <a:r>
              <a:rPr sz="2400" dirty="0">
                <a:solidFill>
                  <a:srgbClr val="FFFFFF"/>
                </a:solidFill>
                <a:latin typeface="Aileron"/>
                <a:cs typeface="Aileron"/>
              </a:rPr>
              <a:t>Disconnection from reality </a:t>
            </a:r>
            <a:r>
              <a:rPr sz="2400" spc="-25" dirty="0">
                <a:solidFill>
                  <a:srgbClr val="FFFFFF"/>
                </a:solidFill>
                <a:latin typeface="Aileron"/>
                <a:cs typeface="Aileron"/>
              </a:rPr>
              <a:t>of </a:t>
            </a:r>
            <a:r>
              <a:rPr sz="2400" dirty="0">
                <a:solidFill>
                  <a:srgbClr val="FFFFFF"/>
                </a:solidFill>
                <a:latin typeface="Aileron"/>
                <a:cs typeface="Aileron"/>
              </a:rPr>
              <a:t>importance of work and the </a:t>
            </a:r>
            <a:r>
              <a:rPr sz="2400" spc="-10" dirty="0">
                <a:solidFill>
                  <a:srgbClr val="FFFFFF"/>
                </a:solidFill>
                <a:latin typeface="Aileron"/>
                <a:cs typeface="Aileron"/>
              </a:rPr>
              <a:t>lives impacted</a:t>
            </a:r>
            <a:endParaRPr sz="2400" dirty="0">
              <a:latin typeface="Aileron"/>
              <a:cs typeface="Aileron"/>
            </a:endParaRPr>
          </a:p>
        </p:txBody>
      </p:sp>
      <p:sp>
        <p:nvSpPr>
          <p:cNvPr id="20" name="object 20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6438265">
              <a:lnSpc>
                <a:spcPct val="100000"/>
              </a:lnSpc>
              <a:spcBef>
                <a:spcPts val="100"/>
              </a:spcBef>
            </a:pPr>
            <a:r>
              <a:rPr spc="-60" dirty="0">
                <a:solidFill>
                  <a:srgbClr val="FFFFFF"/>
                </a:solidFill>
              </a:rPr>
              <a:t>Burnout</a:t>
            </a:r>
          </a:p>
        </p:txBody>
      </p:sp>
      <p:sp>
        <p:nvSpPr>
          <p:cNvPr id="21" name="object 21"/>
          <p:cNvSpPr txBox="1"/>
          <p:nvPr/>
        </p:nvSpPr>
        <p:spPr>
          <a:xfrm>
            <a:off x="1088032" y="4994261"/>
            <a:ext cx="4640580" cy="2805512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224154" marR="216535" algn="ctr">
              <a:lnSpc>
                <a:spcPct val="116300"/>
              </a:lnSpc>
              <a:spcBef>
                <a:spcPts val="95"/>
              </a:spcBef>
            </a:pPr>
            <a:r>
              <a:rPr sz="3600" spc="-300" dirty="0">
                <a:solidFill>
                  <a:srgbClr val="86CACA"/>
                </a:solidFill>
                <a:latin typeface="Trebuchet MS"/>
                <a:cs typeface="Trebuchet MS"/>
              </a:rPr>
              <a:t>EMOTIONAL EXHAUSTION/ FATIGUE</a:t>
            </a:r>
            <a:endParaRPr sz="3600" spc="-300" dirty="0">
              <a:latin typeface="Trebuchet MS"/>
              <a:cs typeface="Trebuchet MS"/>
            </a:endParaRPr>
          </a:p>
          <a:p>
            <a:pPr marL="12065" marR="5080" algn="ctr">
              <a:lnSpc>
                <a:spcPct val="114599"/>
              </a:lnSpc>
              <a:spcBef>
                <a:spcPts val="2080"/>
              </a:spcBef>
            </a:pPr>
            <a:r>
              <a:rPr sz="2400" dirty="0">
                <a:solidFill>
                  <a:srgbClr val="FFFFFF"/>
                </a:solidFill>
                <a:latin typeface="Aileron"/>
                <a:cs typeface="Aileron"/>
              </a:rPr>
              <a:t>Diminished ability to feel </a:t>
            </a:r>
            <a:r>
              <a:rPr sz="2400" spc="-10" dirty="0">
                <a:solidFill>
                  <a:srgbClr val="FFFFFF"/>
                </a:solidFill>
                <a:latin typeface="Aileron"/>
                <a:cs typeface="Aileron"/>
              </a:rPr>
              <a:t>empathy </a:t>
            </a:r>
            <a:r>
              <a:rPr sz="2400" dirty="0">
                <a:solidFill>
                  <a:srgbClr val="FFFFFF"/>
                </a:solidFill>
                <a:latin typeface="Aileron"/>
                <a:cs typeface="Aileron"/>
              </a:rPr>
              <a:t>or complete tasks that </a:t>
            </a:r>
            <a:r>
              <a:rPr sz="2400" spc="-10" dirty="0">
                <a:solidFill>
                  <a:srgbClr val="FFFFFF"/>
                </a:solidFill>
                <a:latin typeface="Aileron"/>
                <a:cs typeface="Aileron"/>
              </a:rPr>
              <a:t>require </a:t>
            </a:r>
            <a:r>
              <a:rPr sz="2400" dirty="0">
                <a:solidFill>
                  <a:srgbClr val="FFFFFF"/>
                </a:solidFill>
                <a:latin typeface="Aileron"/>
                <a:cs typeface="Aileron"/>
              </a:rPr>
              <a:t>emotional </a:t>
            </a:r>
            <a:r>
              <a:rPr sz="2400" spc="-10" dirty="0">
                <a:solidFill>
                  <a:srgbClr val="FFFFFF"/>
                </a:solidFill>
                <a:latin typeface="Aileron"/>
                <a:cs typeface="Aileron"/>
              </a:rPr>
              <a:t>energy</a:t>
            </a:r>
            <a:endParaRPr sz="2400" dirty="0">
              <a:latin typeface="Aileron"/>
              <a:cs typeface="Aileron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12467694" y="4994261"/>
            <a:ext cx="4495800" cy="2805512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 indent="-635" algn="ctr">
              <a:lnSpc>
                <a:spcPct val="116300"/>
              </a:lnSpc>
              <a:spcBef>
                <a:spcPts val="95"/>
              </a:spcBef>
            </a:pPr>
            <a:r>
              <a:rPr sz="3600" spc="-300" dirty="0">
                <a:solidFill>
                  <a:srgbClr val="86CACA"/>
                </a:solidFill>
                <a:latin typeface="Trebuchet MS"/>
                <a:cs typeface="Trebuchet MS"/>
              </a:rPr>
              <a:t>REDUCED ESTEEM/ INCREASED SELF-DOUBT</a:t>
            </a:r>
            <a:endParaRPr sz="3600" spc="-300" dirty="0">
              <a:latin typeface="Trebuchet MS"/>
              <a:cs typeface="Trebuchet MS"/>
            </a:endParaRPr>
          </a:p>
          <a:p>
            <a:pPr marL="132080" marR="124460" algn="ctr">
              <a:lnSpc>
                <a:spcPct val="114599"/>
              </a:lnSpc>
              <a:spcBef>
                <a:spcPts val="2080"/>
              </a:spcBef>
            </a:pPr>
            <a:r>
              <a:rPr sz="2400" dirty="0">
                <a:solidFill>
                  <a:srgbClr val="FFFFFF"/>
                </a:solidFill>
                <a:latin typeface="Aileron"/>
                <a:cs typeface="Aileron"/>
              </a:rPr>
              <a:t>Vicious cycle between low </a:t>
            </a:r>
            <a:r>
              <a:rPr sz="2400" spc="-10" dirty="0">
                <a:solidFill>
                  <a:srgbClr val="FFFFFF"/>
                </a:solidFill>
                <a:latin typeface="Aileron"/>
                <a:cs typeface="Aileron"/>
              </a:rPr>
              <a:t>self- </a:t>
            </a:r>
            <a:r>
              <a:rPr sz="2400" dirty="0">
                <a:solidFill>
                  <a:srgbClr val="FFFFFF"/>
                </a:solidFill>
                <a:latin typeface="Aileron"/>
                <a:cs typeface="Aileron"/>
              </a:rPr>
              <a:t>worth, apathy, and </a:t>
            </a:r>
            <a:r>
              <a:rPr sz="2400" spc="-10" dirty="0">
                <a:solidFill>
                  <a:srgbClr val="FFFFFF"/>
                </a:solidFill>
                <a:latin typeface="Aileron"/>
                <a:cs typeface="Aileron"/>
              </a:rPr>
              <a:t>decreased competence</a:t>
            </a:r>
            <a:endParaRPr sz="2400" dirty="0">
              <a:latin typeface="Aileron"/>
              <a:cs typeface="Aileron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16552322" y="8407465"/>
            <a:ext cx="741680" cy="18542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0" spc="-3550" dirty="0">
                <a:solidFill>
                  <a:srgbClr val="86CACA"/>
                </a:solidFill>
                <a:latin typeface="Trebuchet MS"/>
                <a:cs typeface="Trebuchet MS"/>
              </a:rPr>
              <a:t>11</a:t>
            </a:r>
            <a:endParaRPr sz="12000">
              <a:latin typeface="Trebuchet MS"/>
              <a:cs typeface="Trebuchet MS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1016000" y="9548031"/>
            <a:ext cx="3574415" cy="2692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600" dirty="0">
                <a:solidFill>
                  <a:srgbClr val="FFFFFF"/>
                </a:solidFill>
                <a:latin typeface="Aileron"/>
                <a:cs typeface="Aileron"/>
              </a:rPr>
              <a:t>Federal</a:t>
            </a:r>
            <a:r>
              <a:rPr sz="1600" spc="-40" dirty="0">
                <a:solidFill>
                  <a:srgbClr val="FFFFFF"/>
                </a:solidFill>
                <a:latin typeface="Aileron"/>
                <a:cs typeface="Aileron"/>
              </a:rPr>
              <a:t> </a:t>
            </a:r>
            <a:r>
              <a:rPr sz="1600" dirty="0">
                <a:solidFill>
                  <a:srgbClr val="FFFFFF"/>
                </a:solidFill>
                <a:latin typeface="Aileron"/>
                <a:cs typeface="Aileron"/>
              </a:rPr>
              <a:t>Public</a:t>
            </a:r>
            <a:r>
              <a:rPr sz="1600" spc="-25" dirty="0">
                <a:solidFill>
                  <a:srgbClr val="FFFFFF"/>
                </a:solidFill>
                <a:latin typeface="Aileron"/>
                <a:cs typeface="Aileron"/>
              </a:rPr>
              <a:t> </a:t>
            </a:r>
            <a:r>
              <a:rPr sz="1600" dirty="0">
                <a:solidFill>
                  <a:srgbClr val="FFFFFF"/>
                </a:solidFill>
                <a:latin typeface="Aileron"/>
                <a:cs typeface="Aileron"/>
              </a:rPr>
              <a:t>Defenders</a:t>
            </a:r>
            <a:r>
              <a:rPr sz="1600" spc="-30" dirty="0">
                <a:solidFill>
                  <a:srgbClr val="FFFFFF"/>
                </a:solidFill>
                <a:latin typeface="Aileron"/>
                <a:cs typeface="Aileron"/>
              </a:rPr>
              <a:t> </a:t>
            </a:r>
            <a:r>
              <a:rPr sz="1600" dirty="0">
                <a:solidFill>
                  <a:srgbClr val="FFFFFF"/>
                </a:solidFill>
                <a:latin typeface="Aileron"/>
                <a:cs typeface="Aileron"/>
              </a:rPr>
              <a:t>Summit</a:t>
            </a:r>
            <a:r>
              <a:rPr sz="1600" spc="-25" dirty="0">
                <a:solidFill>
                  <a:srgbClr val="FFFFFF"/>
                </a:solidFill>
                <a:latin typeface="Aileron"/>
                <a:cs typeface="Aileron"/>
              </a:rPr>
              <a:t> </a:t>
            </a:r>
            <a:r>
              <a:rPr sz="1600" spc="-20" dirty="0">
                <a:solidFill>
                  <a:srgbClr val="FFFFFF"/>
                </a:solidFill>
                <a:latin typeface="Aileron"/>
                <a:cs typeface="Aileron"/>
              </a:rPr>
              <a:t>2022</a:t>
            </a:r>
            <a:endParaRPr sz="1600">
              <a:latin typeface="Aileron"/>
              <a:cs typeface="Aileron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4985640" y="9697160"/>
            <a:ext cx="10563860" cy="0"/>
          </a:xfrm>
          <a:custGeom>
            <a:avLst/>
            <a:gdLst/>
            <a:ahLst/>
            <a:cxnLst/>
            <a:rect l="l" t="t" r="r" b="b"/>
            <a:pathLst>
              <a:path w="10563860">
                <a:moveTo>
                  <a:pt x="0" y="0"/>
                </a:moveTo>
                <a:lnTo>
                  <a:pt x="10563334" y="0"/>
                </a:lnTo>
              </a:path>
            </a:pathLst>
          </a:custGeom>
          <a:ln w="9524">
            <a:solidFill>
              <a:srgbClr val="21212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028700" y="1987610"/>
            <a:ext cx="15897224" cy="6686549"/>
          </a:xfrm>
          <a:prstGeom prst="rect">
            <a:avLst/>
          </a:prstGeom>
        </p:spPr>
      </p:pic>
      <p:sp>
        <p:nvSpPr>
          <p:cNvPr id="4" name="object 4"/>
          <p:cNvSpPr txBox="1"/>
          <p:nvPr/>
        </p:nvSpPr>
        <p:spPr>
          <a:xfrm>
            <a:off x="799144" y="455667"/>
            <a:ext cx="10922635" cy="10922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7000" b="1" spc="-30" dirty="0">
                <a:solidFill>
                  <a:srgbClr val="212121"/>
                </a:solidFill>
                <a:latin typeface="Aileron Bold"/>
                <a:cs typeface="Aileron Bold"/>
              </a:rPr>
              <a:t>Risks</a:t>
            </a:r>
            <a:r>
              <a:rPr sz="7000" b="1" spc="-290" dirty="0">
                <a:solidFill>
                  <a:srgbClr val="212121"/>
                </a:solidFill>
                <a:latin typeface="Aileron Bold"/>
                <a:cs typeface="Aileron Bold"/>
              </a:rPr>
              <a:t> </a:t>
            </a:r>
            <a:r>
              <a:rPr sz="7000" b="1" dirty="0">
                <a:solidFill>
                  <a:srgbClr val="212121"/>
                </a:solidFill>
                <a:latin typeface="Aileron Bold"/>
                <a:cs typeface="Aileron Bold"/>
              </a:rPr>
              <a:t>for</a:t>
            </a:r>
            <a:r>
              <a:rPr sz="7000" b="1" spc="-290" dirty="0">
                <a:solidFill>
                  <a:srgbClr val="212121"/>
                </a:solidFill>
                <a:latin typeface="Aileron Bold"/>
                <a:cs typeface="Aileron Bold"/>
              </a:rPr>
              <a:t> </a:t>
            </a:r>
            <a:r>
              <a:rPr sz="7000" b="1" spc="-50" dirty="0">
                <a:solidFill>
                  <a:srgbClr val="212121"/>
                </a:solidFill>
                <a:latin typeface="Aileron Bold"/>
                <a:cs typeface="Aileron Bold"/>
              </a:rPr>
              <a:t>Vicarious</a:t>
            </a:r>
            <a:r>
              <a:rPr sz="7000" b="1" spc="-285" dirty="0">
                <a:solidFill>
                  <a:srgbClr val="212121"/>
                </a:solidFill>
                <a:latin typeface="Aileron Bold"/>
                <a:cs typeface="Aileron Bold"/>
              </a:rPr>
              <a:t> </a:t>
            </a:r>
            <a:r>
              <a:rPr sz="7000" b="1" spc="-45" dirty="0">
                <a:solidFill>
                  <a:srgbClr val="212121"/>
                </a:solidFill>
                <a:latin typeface="Aileron Bold"/>
                <a:cs typeface="Aileron Bold"/>
              </a:rPr>
              <a:t>Trauma</a:t>
            </a:r>
            <a:endParaRPr sz="7000">
              <a:latin typeface="Aileron Bold"/>
              <a:cs typeface="Aileron Bold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16426563" y="8407467"/>
            <a:ext cx="993140" cy="18542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0" spc="-2545" dirty="0">
                <a:solidFill>
                  <a:srgbClr val="86CACA"/>
                </a:solidFill>
                <a:latin typeface="Trebuchet MS"/>
                <a:cs typeface="Trebuchet MS"/>
              </a:rPr>
              <a:t>12</a:t>
            </a:r>
            <a:endParaRPr sz="12000">
              <a:latin typeface="Trebuchet MS"/>
              <a:cs typeface="Trebuchet MS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1016000" y="9548034"/>
            <a:ext cx="3574415" cy="2692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600" dirty="0">
                <a:solidFill>
                  <a:srgbClr val="212121"/>
                </a:solidFill>
                <a:latin typeface="Aileron"/>
                <a:cs typeface="Aileron"/>
              </a:rPr>
              <a:t>Federal</a:t>
            </a:r>
            <a:r>
              <a:rPr sz="1600" spc="-40" dirty="0">
                <a:solidFill>
                  <a:srgbClr val="212121"/>
                </a:solidFill>
                <a:latin typeface="Aileron"/>
                <a:cs typeface="Aileron"/>
              </a:rPr>
              <a:t> </a:t>
            </a:r>
            <a:r>
              <a:rPr sz="1600" dirty="0">
                <a:solidFill>
                  <a:srgbClr val="212121"/>
                </a:solidFill>
                <a:latin typeface="Aileron"/>
                <a:cs typeface="Aileron"/>
              </a:rPr>
              <a:t>Public</a:t>
            </a:r>
            <a:r>
              <a:rPr sz="1600" spc="-25" dirty="0">
                <a:solidFill>
                  <a:srgbClr val="212121"/>
                </a:solidFill>
                <a:latin typeface="Aileron"/>
                <a:cs typeface="Aileron"/>
              </a:rPr>
              <a:t> </a:t>
            </a:r>
            <a:r>
              <a:rPr sz="1600" dirty="0">
                <a:solidFill>
                  <a:srgbClr val="212121"/>
                </a:solidFill>
                <a:latin typeface="Aileron"/>
                <a:cs typeface="Aileron"/>
              </a:rPr>
              <a:t>Defenders</a:t>
            </a:r>
            <a:r>
              <a:rPr sz="1600" spc="-30" dirty="0">
                <a:solidFill>
                  <a:srgbClr val="212121"/>
                </a:solidFill>
                <a:latin typeface="Aileron"/>
                <a:cs typeface="Aileron"/>
              </a:rPr>
              <a:t> </a:t>
            </a:r>
            <a:r>
              <a:rPr sz="1600" dirty="0">
                <a:solidFill>
                  <a:srgbClr val="212121"/>
                </a:solidFill>
                <a:latin typeface="Aileron"/>
                <a:cs typeface="Aileron"/>
              </a:rPr>
              <a:t>Summit</a:t>
            </a:r>
            <a:r>
              <a:rPr sz="1600" spc="-25" dirty="0">
                <a:solidFill>
                  <a:srgbClr val="212121"/>
                </a:solidFill>
                <a:latin typeface="Aileron"/>
                <a:cs typeface="Aileron"/>
              </a:rPr>
              <a:t> </a:t>
            </a:r>
            <a:r>
              <a:rPr sz="1600" spc="-20" dirty="0">
                <a:solidFill>
                  <a:srgbClr val="212121"/>
                </a:solidFill>
                <a:latin typeface="Aileron"/>
                <a:cs typeface="Aileron"/>
              </a:rPr>
              <a:t>2022</a:t>
            </a:r>
            <a:endParaRPr sz="1600">
              <a:latin typeface="Aileron"/>
              <a:cs typeface="Aileron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4985640" y="9697159"/>
            <a:ext cx="10563860" cy="0"/>
          </a:xfrm>
          <a:custGeom>
            <a:avLst/>
            <a:gdLst/>
            <a:ahLst/>
            <a:cxnLst/>
            <a:rect l="l" t="t" r="r" b="b"/>
            <a:pathLst>
              <a:path w="10563860">
                <a:moveTo>
                  <a:pt x="0" y="0"/>
                </a:moveTo>
                <a:lnTo>
                  <a:pt x="10563334" y="0"/>
                </a:lnTo>
              </a:path>
            </a:pathLst>
          </a:custGeom>
          <a:ln w="9524">
            <a:solidFill>
              <a:srgbClr val="21212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8446182" y="1028701"/>
            <a:ext cx="9458324" cy="7429499"/>
          </a:xfrm>
          <a:prstGeom prst="rect">
            <a:avLst/>
          </a:prstGeom>
        </p:spPr>
      </p:pic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1502878" y="1340007"/>
            <a:ext cx="5909945" cy="10922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45" dirty="0"/>
              <a:t>Racial</a:t>
            </a:r>
            <a:r>
              <a:rPr spc="-245" dirty="0"/>
              <a:t> </a:t>
            </a:r>
            <a:r>
              <a:rPr spc="-55" dirty="0"/>
              <a:t>Trauma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1502878" y="3362390"/>
            <a:ext cx="4859020" cy="379857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14599"/>
              </a:lnSpc>
              <a:spcBef>
                <a:spcPts val="100"/>
              </a:spcBef>
            </a:pPr>
            <a:r>
              <a:rPr sz="2400" dirty="0">
                <a:solidFill>
                  <a:srgbClr val="212121"/>
                </a:solidFill>
                <a:latin typeface="Aileron"/>
                <a:cs typeface="Aileron"/>
              </a:rPr>
              <a:t>Cumulative effects of racism on </a:t>
            </a:r>
            <a:r>
              <a:rPr sz="2400" spc="-25" dirty="0">
                <a:solidFill>
                  <a:srgbClr val="212121"/>
                </a:solidFill>
                <a:latin typeface="Aileron"/>
                <a:cs typeface="Aileron"/>
              </a:rPr>
              <a:t>an </a:t>
            </a:r>
            <a:r>
              <a:rPr sz="2400" dirty="0">
                <a:solidFill>
                  <a:srgbClr val="212121"/>
                </a:solidFill>
                <a:latin typeface="Aileron"/>
                <a:cs typeface="Aileron"/>
              </a:rPr>
              <a:t>individual's health. Symptoms </a:t>
            </a:r>
            <a:r>
              <a:rPr sz="2400" spc="-10" dirty="0">
                <a:solidFill>
                  <a:srgbClr val="212121"/>
                </a:solidFill>
                <a:latin typeface="Aileron"/>
                <a:cs typeface="Aileron"/>
              </a:rPr>
              <a:t>often </a:t>
            </a:r>
            <a:r>
              <a:rPr sz="2400" dirty="0">
                <a:solidFill>
                  <a:srgbClr val="212121"/>
                </a:solidFill>
                <a:latin typeface="Aileron"/>
                <a:cs typeface="Aileron"/>
              </a:rPr>
              <a:t>look like </a:t>
            </a:r>
            <a:r>
              <a:rPr sz="2400" spc="-10" dirty="0">
                <a:solidFill>
                  <a:srgbClr val="212121"/>
                </a:solidFill>
                <a:latin typeface="Aileron"/>
                <a:cs typeface="Aileron"/>
              </a:rPr>
              <a:t>PTSD.</a:t>
            </a:r>
            <a:endParaRPr sz="2400">
              <a:latin typeface="Aileron"/>
              <a:cs typeface="Aileron"/>
            </a:endParaRPr>
          </a:p>
          <a:p>
            <a:pPr>
              <a:lnSpc>
                <a:spcPct val="100000"/>
              </a:lnSpc>
            </a:pPr>
            <a:endParaRPr sz="2900">
              <a:latin typeface="Aileron"/>
              <a:cs typeface="Aileron"/>
            </a:endParaRPr>
          </a:p>
          <a:p>
            <a:pPr>
              <a:lnSpc>
                <a:spcPct val="100000"/>
              </a:lnSpc>
              <a:spcBef>
                <a:spcPts val="5"/>
              </a:spcBef>
            </a:pPr>
            <a:endParaRPr sz="2600">
              <a:latin typeface="Aileron"/>
              <a:cs typeface="Aileron"/>
            </a:endParaRPr>
          </a:p>
          <a:p>
            <a:pPr marL="12700" marR="280670">
              <a:lnSpc>
                <a:spcPct val="114599"/>
              </a:lnSpc>
            </a:pPr>
            <a:r>
              <a:rPr sz="2400" dirty="0">
                <a:solidFill>
                  <a:srgbClr val="212121"/>
                </a:solidFill>
                <a:latin typeface="Aileron"/>
                <a:cs typeface="Aileron"/>
              </a:rPr>
              <a:t>Public defenders who belong </a:t>
            </a:r>
            <a:r>
              <a:rPr sz="2400" spc="-25" dirty="0">
                <a:solidFill>
                  <a:srgbClr val="212121"/>
                </a:solidFill>
                <a:latin typeface="Aileron"/>
                <a:cs typeface="Aileron"/>
              </a:rPr>
              <a:t>to </a:t>
            </a:r>
            <a:r>
              <a:rPr sz="2400" dirty="0">
                <a:solidFill>
                  <a:srgbClr val="212121"/>
                </a:solidFill>
                <a:latin typeface="Aileron"/>
                <a:cs typeface="Aileron"/>
              </a:rPr>
              <a:t>marginalized racial/ethnic </a:t>
            </a:r>
            <a:r>
              <a:rPr sz="2400" spc="-10" dirty="0">
                <a:solidFill>
                  <a:srgbClr val="212121"/>
                </a:solidFill>
                <a:latin typeface="Aileron"/>
                <a:cs typeface="Aileron"/>
              </a:rPr>
              <a:t>groups </a:t>
            </a:r>
            <a:r>
              <a:rPr sz="2400" dirty="0">
                <a:solidFill>
                  <a:srgbClr val="212121"/>
                </a:solidFill>
                <a:latin typeface="Aileron"/>
                <a:cs typeface="Aileron"/>
              </a:rPr>
              <a:t>are at risk for both vicarious </a:t>
            </a:r>
            <a:r>
              <a:rPr sz="2400" spc="-25" dirty="0">
                <a:solidFill>
                  <a:srgbClr val="212121"/>
                </a:solidFill>
                <a:latin typeface="Aileron"/>
                <a:cs typeface="Aileron"/>
              </a:rPr>
              <a:t>and </a:t>
            </a:r>
            <a:r>
              <a:rPr sz="2400" dirty="0">
                <a:solidFill>
                  <a:srgbClr val="212121"/>
                </a:solidFill>
                <a:latin typeface="Aileron"/>
                <a:cs typeface="Aileron"/>
              </a:rPr>
              <a:t>racial </a:t>
            </a:r>
            <a:r>
              <a:rPr sz="2400" spc="-10" dirty="0">
                <a:solidFill>
                  <a:srgbClr val="212121"/>
                </a:solidFill>
                <a:latin typeface="Aileron"/>
                <a:cs typeface="Aileron"/>
              </a:rPr>
              <a:t>trauma.</a:t>
            </a:r>
            <a:endParaRPr sz="2400">
              <a:latin typeface="Aileron"/>
              <a:cs typeface="Aileron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16420461" y="8407466"/>
            <a:ext cx="1005840" cy="18542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0" spc="-2515" dirty="0">
                <a:solidFill>
                  <a:srgbClr val="86CACA"/>
                </a:solidFill>
                <a:latin typeface="Trebuchet MS"/>
                <a:cs typeface="Trebuchet MS"/>
              </a:rPr>
              <a:t>13</a:t>
            </a:r>
            <a:endParaRPr sz="12000">
              <a:latin typeface="Trebuchet MS"/>
              <a:cs typeface="Trebuchet MS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016000" y="9548035"/>
            <a:ext cx="3574415" cy="2692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600" dirty="0">
                <a:solidFill>
                  <a:srgbClr val="212121"/>
                </a:solidFill>
                <a:latin typeface="Aileron"/>
                <a:cs typeface="Aileron"/>
              </a:rPr>
              <a:t>Federal</a:t>
            </a:r>
            <a:r>
              <a:rPr sz="1600" spc="-40" dirty="0">
                <a:solidFill>
                  <a:srgbClr val="212121"/>
                </a:solidFill>
                <a:latin typeface="Aileron"/>
                <a:cs typeface="Aileron"/>
              </a:rPr>
              <a:t> </a:t>
            </a:r>
            <a:r>
              <a:rPr sz="1600" dirty="0">
                <a:solidFill>
                  <a:srgbClr val="212121"/>
                </a:solidFill>
                <a:latin typeface="Aileron"/>
                <a:cs typeface="Aileron"/>
              </a:rPr>
              <a:t>Public</a:t>
            </a:r>
            <a:r>
              <a:rPr sz="1600" spc="-25" dirty="0">
                <a:solidFill>
                  <a:srgbClr val="212121"/>
                </a:solidFill>
                <a:latin typeface="Aileron"/>
                <a:cs typeface="Aileron"/>
              </a:rPr>
              <a:t> </a:t>
            </a:r>
            <a:r>
              <a:rPr sz="1600" dirty="0">
                <a:solidFill>
                  <a:srgbClr val="212121"/>
                </a:solidFill>
                <a:latin typeface="Aileron"/>
                <a:cs typeface="Aileron"/>
              </a:rPr>
              <a:t>Defenders</a:t>
            </a:r>
            <a:r>
              <a:rPr sz="1600" spc="-30" dirty="0">
                <a:solidFill>
                  <a:srgbClr val="212121"/>
                </a:solidFill>
                <a:latin typeface="Aileron"/>
                <a:cs typeface="Aileron"/>
              </a:rPr>
              <a:t> </a:t>
            </a:r>
            <a:r>
              <a:rPr sz="1600" dirty="0">
                <a:solidFill>
                  <a:srgbClr val="212121"/>
                </a:solidFill>
                <a:latin typeface="Aileron"/>
                <a:cs typeface="Aileron"/>
              </a:rPr>
              <a:t>Summit</a:t>
            </a:r>
            <a:r>
              <a:rPr sz="1600" spc="-25" dirty="0">
                <a:solidFill>
                  <a:srgbClr val="212121"/>
                </a:solidFill>
                <a:latin typeface="Aileron"/>
                <a:cs typeface="Aileron"/>
              </a:rPr>
              <a:t> </a:t>
            </a:r>
            <a:r>
              <a:rPr sz="1600" spc="-20" dirty="0">
                <a:solidFill>
                  <a:srgbClr val="212121"/>
                </a:solidFill>
                <a:latin typeface="Aileron"/>
                <a:cs typeface="Aileron"/>
              </a:rPr>
              <a:t>2022</a:t>
            </a:r>
            <a:endParaRPr sz="1600">
              <a:latin typeface="Aileron"/>
              <a:cs typeface="Aileron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3810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18287998" y="10286999"/>
                </a:moveTo>
                <a:lnTo>
                  <a:pt x="0" y="10286999"/>
                </a:lnTo>
                <a:lnTo>
                  <a:pt x="0" y="0"/>
                </a:lnTo>
                <a:lnTo>
                  <a:pt x="18287998" y="0"/>
                </a:lnTo>
                <a:lnTo>
                  <a:pt x="18287998" y="10286999"/>
                </a:lnTo>
                <a:close/>
              </a:path>
            </a:pathLst>
          </a:custGeom>
          <a:solidFill>
            <a:srgbClr val="322A94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4" name="object 4"/>
          <p:cNvSpPr/>
          <p:nvPr/>
        </p:nvSpPr>
        <p:spPr>
          <a:xfrm>
            <a:off x="5211981" y="9668556"/>
            <a:ext cx="12059285" cy="0"/>
          </a:xfrm>
          <a:custGeom>
            <a:avLst/>
            <a:gdLst/>
            <a:ahLst/>
            <a:cxnLst/>
            <a:rect l="l" t="t" r="r" b="b"/>
            <a:pathLst>
              <a:path w="12059285">
                <a:moveTo>
                  <a:pt x="0" y="0"/>
                </a:moveTo>
                <a:lnTo>
                  <a:pt x="12058752" y="0"/>
                </a:lnTo>
              </a:path>
            </a:pathLst>
          </a:custGeom>
          <a:ln w="952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5" name="object 5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8088161" y="-28601"/>
            <a:ext cx="6315074" cy="10286999"/>
          </a:xfrm>
          <a:prstGeom prst="rect">
            <a:avLst/>
          </a:prstGeom>
        </p:spPr>
      </p:pic>
      <p:sp>
        <p:nvSpPr>
          <p:cNvPr id="8" name="object 8"/>
          <p:cNvSpPr txBox="1"/>
          <p:nvPr/>
        </p:nvSpPr>
        <p:spPr>
          <a:xfrm>
            <a:off x="1071643" y="3058037"/>
            <a:ext cx="4339590" cy="4264025"/>
          </a:xfrm>
          <a:prstGeom prst="rect">
            <a:avLst/>
          </a:prstGeom>
        </p:spPr>
        <p:txBody>
          <a:bodyPr vert="horz" wrap="square" lIns="0" tIns="32384" rIns="0" bIns="0" rtlCol="0">
            <a:spAutoFit/>
          </a:bodyPr>
          <a:lstStyle/>
          <a:p>
            <a:pPr marL="12700" marR="5080" algn="just">
              <a:lnSpc>
                <a:spcPts val="8330"/>
              </a:lnSpc>
              <a:spcBef>
                <a:spcPts val="254"/>
              </a:spcBef>
            </a:pPr>
            <a:r>
              <a:rPr sz="7000" b="1" spc="-10" dirty="0">
                <a:solidFill>
                  <a:srgbClr val="FFFFFF"/>
                </a:solidFill>
                <a:latin typeface="Aileron Bold"/>
                <a:cs typeface="Aileron Bold"/>
              </a:rPr>
              <a:t>Managing </a:t>
            </a:r>
            <a:r>
              <a:rPr sz="7000" b="1" spc="-35" dirty="0">
                <a:solidFill>
                  <a:srgbClr val="FFFFFF"/>
                </a:solidFill>
                <a:latin typeface="Aileron Bold"/>
                <a:cs typeface="Aileron Bold"/>
              </a:rPr>
              <a:t>Stress</a:t>
            </a:r>
            <a:r>
              <a:rPr sz="7000" b="1" spc="-300" dirty="0">
                <a:solidFill>
                  <a:srgbClr val="FFFFFF"/>
                </a:solidFill>
                <a:latin typeface="Aileron Bold"/>
                <a:cs typeface="Aileron Bold"/>
              </a:rPr>
              <a:t> </a:t>
            </a:r>
            <a:r>
              <a:rPr sz="7000" b="1" spc="-60" dirty="0">
                <a:solidFill>
                  <a:srgbClr val="FFFFFF"/>
                </a:solidFill>
                <a:latin typeface="Aileron Bold"/>
                <a:cs typeface="Aileron Bold"/>
              </a:rPr>
              <a:t>and </a:t>
            </a:r>
            <a:r>
              <a:rPr sz="7000" b="1" spc="-30" dirty="0">
                <a:solidFill>
                  <a:srgbClr val="FFFFFF"/>
                </a:solidFill>
                <a:latin typeface="Aileron Bold"/>
                <a:cs typeface="Aileron Bold"/>
              </a:rPr>
              <a:t>Mitigating </a:t>
            </a:r>
            <a:r>
              <a:rPr sz="7000" b="1" spc="-10" dirty="0">
                <a:solidFill>
                  <a:srgbClr val="FFFFFF"/>
                </a:solidFill>
                <a:latin typeface="Aileron Bold"/>
                <a:cs typeface="Aileron Bold"/>
              </a:rPr>
              <a:t>Trauma</a:t>
            </a:r>
            <a:endParaRPr sz="7000">
              <a:latin typeface="Aileron Bold"/>
              <a:cs typeface="Aileron Bold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1071643" y="2062857"/>
            <a:ext cx="2357357" cy="78226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5000" spc="-300" dirty="0">
                <a:solidFill>
                  <a:srgbClr val="86CACA"/>
                </a:solidFill>
                <a:latin typeface="Trebuchet MS"/>
                <a:cs typeface="Trebuchet MS"/>
              </a:rPr>
              <a:t>PART 3:</a:t>
            </a:r>
            <a:endParaRPr sz="5000" spc="-300" dirty="0">
              <a:latin typeface="Trebuchet MS"/>
              <a:cs typeface="Trebuchet MS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1016000" y="9547967"/>
            <a:ext cx="3574415" cy="2692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600" dirty="0">
                <a:solidFill>
                  <a:srgbClr val="FFFFFF"/>
                </a:solidFill>
                <a:latin typeface="Aileron"/>
                <a:cs typeface="Aileron"/>
              </a:rPr>
              <a:t>Federal</a:t>
            </a:r>
            <a:r>
              <a:rPr sz="1600" spc="-40" dirty="0">
                <a:solidFill>
                  <a:srgbClr val="FFFFFF"/>
                </a:solidFill>
                <a:latin typeface="Aileron"/>
                <a:cs typeface="Aileron"/>
              </a:rPr>
              <a:t> </a:t>
            </a:r>
            <a:r>
              <a:rPr sz="1600" dirty="0">
                <a:solidFill>
                  <a:srgbClr val="FFFFFF"/>
                </a:solidFill>
                <a:latin typeface="Aileron"/>
                <a:cs typeface="Aileron"/>
              </a:rPr>
              <a:t>Public</a:t>
            </a:r>
            <a:r>
              <a:rPr sz="1600" spc="-25" dirty="0">
                <a:solidFill>
                  <a:srgbClr val="FFFFFF"/>
                </a:solidFill>
                <a:latin typeface="Aileron"/>
                <a:cs typeface="Aileron"/>
              </a:rPr>
              <a:t> </a:t>
            </a:r>
            <a:r>
              <a:rPr sz="1600" dirty="0">
                <a:solidFill>
                  <a:srgbClr val="FFFFFF"/>
                </a:solidFill>
                <a:latin typeface="Aileron"/>
                <a:cs typeface="Aileron"/>
              </a:rPr>
              <a:t>Defenders</a:t>
            </a:r>
            <a:r>
              <a:rPr sz="1600" spc="-30" dirty="0">
                <a:solidFill>
                  <a:srgbClr val="FFFFFF"/>
                </a:solidFill>
                <a:latin typeface="Aileron"/>
                <a:cs typeface="Aileron"/>
              </a:rPr>
              <a:t> </a:t>
            </a:r>
            <a:r>
              <a:rPr sz="1600" dirty="0">
                <a:solidFill>
                  <a:srgbClr val="FFFFFF"/>
                </a:solidFill>
                <a:latin typeface="Aileron"/>
                <a:cs typeface="Aileron"/>
              </a:rPr>
              <a:t>Summit</a:t>
            </a:r>
            <a:r>
              <a:rPr sz="1600" spc="-25" dirty="0">
                <a:solidFill>
                  <a:srgbClr val="FFFFFF"/>
                </a:solidFill>
                <a:latin typeface="Aileron"/>
                <a:cs typeface="Aileron"/>
              </a:rPr>
              <a:t> </a:t>
            </a:r>
            <a:r>
              <a:rPr sz="1600" spc="-20" dirty="0">
                <a:solidFill>
                  <a:srgbClr val="FFFFFF"/>
                </a:solidFill>
                <a:latin typeface="Aileron"/>
                <a:cs typeface="Aileron"/>
              </a:rPr>
              <a:t>2022</a:t>
            </a:r>
            <a:endParaRPr sz="1600">
              <a:latin typeface="Aileron"/>
              <a:cs typeface="Aileron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16398174" y="3512746"/>
            <a:ext cx="961390" cy="18542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0" spc="-2670" dirty="0">
                <a:solidFill>
                  <a:srgbClr val="86CACA"/>
                </a:solidFill>
                <a:latin typeface="Trebuchet MS"/>
                <a:cs typeface="Trebuchet MS"/>
              </a:rPr>
              <a:t>14</a:t>
            </a:r>
            <a:endParaRPr sz="12000" dirty="0">
              <a:latin typeface="Trebuchet MS"/>
              <a:cs typeface="Trebuchet MS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3"/>
            <a:ext cx="7915275" cy="10287000"/>
            <a:chOff x="0" y="3"/>
            <a:chExt cx="7915275" cy="10287000"/>
          </a:xfrm>
        </p:grpSpPr>
        <p:sp>
          <p:nvSpPr>
            <p:cNvPr id="3" name="object 3"/>
            <p:cNvSpPr/>
            <p:nvPr/>
          </p:nvSpPr>
          <p:spPr>
            <a:xfrm>
              <a:off x="0" y="3"/>
              <a:ext cx="7915275" cy="10287000"/>
            </a:xfrm>
            <a:custGeom>
              <a:avLst/>
              <a:gdLst/>
              <a:ahLst/>
              <a:cxnLst/>
              <a:rect l="l" t="t" r="r" b="b"/>
              <a:pathLst>
                <a:path w="7915275" h="10287000">
                  <a:moveTo>
                    <a:pt x="7915274" y="10286999"/>
                  </a:moveTo>
                  <a:lnTo>
                    <a:pt x="0" y="10286999"/>
                  </a:lnTo>
                  <a:lnTo>
                    <a:pt x="0" y="0"/>
                  </a:lnTo>
                  <a:lnTo>
                    <a:pt x="7915274" y="0"/>
                  </a:lnTo>
                  <a:lnTo>
                    <a:pt x="7915274" y="10286999"/>
                  </a:lnTo>
                  <a:close/>
                </a:path>
              </a:pathLst>
            </a:custGeom>
            <a:solidFill>
              <a:srgbClr val="322A9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4" name="object 4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3"/>
              <a:ext cx="7915274" cy="7677149"/>
            </a:xfrm>
            <a:prstGeom prst="rect">
              <a:avLst/>
            </a:prstGeom>
          </p:spPr>
        </p:pic>
      </p:grpSp>
      <p:sp>
        <p:nvSpPr>
          <p:cNvPr id="5" name="object 5"/>
          <p:cNvSpPr txBox="1"/>
          <p:nvPr/>
        </p:nvSpPr>
        <p:spPr>
          <a:xfrm>
            <a:off x="2146538" y="8508403"/>
            <a:ext cx="3622040" cy="3606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200" b="1" dirty="0">
                <a:solidFill>
                  <a:srgbClr val="FFFFFF"/>
                </a:solidFill>
                <a:latin typeface="Aileron Bold"/>
                <a:cs typeface="Aileron Bold"/>
              </a:rPr>
              <a:t>PUT</a:t>
            </a:r>
            <a:r>
              <a:rPr sz="2200" b="1" spc="-20" dirty="0">
                <a:solidFill>
                  <a:srgbClr val="FFFFFF"/>
                </a:solidFill>
                <a:latin typeface="Aileron Bold"/>
                <a:cs typeface="Aileron Bold"/>
              </a:rPr>
              <a:t> </a:t>
            </a:r>
            <a:r>
              <a:rPr sz="2200" b="1" dirty="0">
                <a:solidFill>
                  <a:srgbClr val="FFFFFF"/>
                </a:solidFill>
                <a:latin typeface="Aileron Bold"/>
                <a:cs typeface="Aileron Bold"/>
              </a:rPr>
              <a:t>ON</a:t>
            </a:r>
            <a:r>
              <a:rPr sz="2200" b="1" spc="-15" dirty="0">
                <a:solidFill>
                  <a:srgbClr val="FFFFFF"/>
                </a:solidFill>
                <a:latin typeface="Aileron Bold"/>
                <a:cs typeface="Aileron Bold"/>
              </a:rPr>
              <a:t> </a:t>
            </a:r>
            <a:r>
              <a:rPr sz="2200" b="1" dirty="0">
                <a:solidFill>
                  <a:srgbClr val="FFFFFF"/>
                </a:solidFill>
                <a:latin typeface="Aileron Bold"/>
                <a:cs typeface="Aileron Bold"/>
              </a:rPr>
              <a:t>YOUR</a:t>
            </a:r>
            <a:r>
              <a:rPr sz="2200" b="1" spc="-15" dirty="0">
                <a:solidFill>
                  <a:srgbClr val="FFFFFF"/>
                </a:solidFill>
                <a:latin typeface="Aileron Bold"/>
                <a:cs typeface="Aileron Bold"/>
              </a:rPr>
              <a:t> </a:t>
            </a:r>
            <a:r>
              <a:rPr sz="2200" b="1" dirty="0">
                <a:solidFill>
                  <a:srgbClr val="FFFFFF"/>
                </a:solidFill>
                <a:latin typeface="Aileron Bold"/>
                <a:cs typeface="Aileron Bold"/>
              </a:rPr>
              <a:t>MASK</a:t>
            </a:r>
            <a:r>
              <a:rPr sz="2200" b="1" spc="-15" dirty="0">
                <a:solidFill>
                  <a:srgbClr val="FFFFFF"/>
                </a:solidFill>
                <a:latin typeface="Aileron Bold"/>
                <a:cs typeface="Aileron Bold"/>
              </a:rPr>
              <a:t> </a:t>
            </a:r>
            <a:r>
              <a:rPr sz="2200" b="1" spc="-10" dirty="0">
                <a:solidFill>
                  <a:srgbClr val="FFFFFF"/>
                </a:solidFill>
                <a:latin typeface="Aileron Bold"/>
                <a:cs typeface="Aileron Bold"/>
              </a:rPr>
              <a:t>FIRST.</a:t>
            </a:r>
            <a:endParaRPr sz="2200">
              <a:latin typeface="Aileron Bold"/>
              <a:cs typeface="Aileron Bold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9766781" y="2596811"/>
            <a:ext cx="6744970" cy="4521200"/>
          </a:xfrm>
          <a:prstGeom prst="rect">
            <a:avLst/>
          </a:prstGeom>
        </p:spPr>
        <p:txBody>
          <a:bodyPr vert="horz" wrap="square" lIns="0" tIns="8699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685"/>
              </a:spcBef>
            </a:pPr>
            <a:r>
              <a:rPr sz="3200" b="1" dirty="0">
                <a:solidFill>
                  <a:srgbClr val="212121"/>
                </a:solidFill>
                <a:latin typeface="Aileron Bold"/>
                <a:cs typeface="Aileron Bold"/>
              </a:rPr>
              <a:t>CHILL</a:t>
            </a:r>
            <a:r>
              <a:rPr sz="3200" b="1" spc="-30" dirty="0">
                <a:solidFill>
                  <a:srgbClr val="212121"/>
                </a:solidFill>
                <a:latin typeface="Aileron Bold"/>
                <a:cs typeface="Aileron Bold"/>
              </a:rPr>
              <a:t> </a:t>
            </a:r>
            <a:r>
              <a:rPr sz="3200" b="1" dirty="0">
                <a:solidFill>
                  <a:srgbClr val="212121"/>
                </a:solidFill>
                <a:latin typeface="Aileron Bold"/>
                <a:cs typeface="Aileron Bold"/>
              </a:rPr>
              <a:t>method</a:t>
            </a:r>
            <a:r>
              <a:rPr sz="3200" b="1" spc="-25" dirty="0">
                <a:solidFill>
                  <a:srgbClr val="212121"/>
                </a:solidFill>
                <a:latin typeface="Aileron Bold"/>
                <a:cs typeface="Aileron Bold"/>
              </a:rPr>
              <a:t> </a:t>
            </a:r>
            <a:r>
              <a:rPr sz="3200" b="1" dirty="0">
                <a:solidFill>
                  <a:srgbClr val="212121"/>
                </a:solidFill>
                <a:latin typeface="Aileron Bold"/>
                <a:cs typeface="Aileron Bold"/>
              </a:rPr>
              <a:t>for</a:t>
            </a:r>
            <a:r>
              <a:rPr sz="3200" b="1" spc="-30" dirty="0">
                <a:solidFill>
                  <a:srgbClr val="212121"/>
                </a:solidFill>
                <a:latin typeface="Aileron Bold"/>
                <a:cs typeface="Aileron Bold"/>
              </a:rPr>
              <a:t> </a:t>
            </a:r>
            <a:r>
              <a:rPr sz="3200" b="1" dirty="0">
                <a:solidFill>
                  <a:srgbClr val="212121"/>
                </a:solidFill>
                <a:latin typeface="Aileron Bold"/>
                <a:cs typeface="Aileron Bold"/>
              </a:rPr>
              <a:t>Managing</a:t>
            </a:r>
            <a:r>
              <a:rPr sz="3200" b="1" spc="-25" dirty="0">
                <a:solidFill>
                  <a:srgbClr val="212121"/>
                </a:solidFill>
                <a:latin typeface="Aileron Bold"/>
                <a:cs typeface="Aileron Bold"/>
              </a:rPr>
              <a:t> </a:t>
            </a:r>
            <a:r>
              <a:rPr sz="3200" b="1" spc="-10" dirty="0">
                <a:solidFill>
                  <a:srgbClr val="212121"/>
                </a:solidFill>
                <a:latin typeface="Aileron Bold"/>
                <a:cs typeface="Aileron Bold"/>
              </a:rPr>
              <a:t>Stress</a:t>
            </a:r>
            <a:endParaRPr sz="3200">
              <a:latin typeface="Aileron Bold"/>
              <a:cs typeface="Aileron Bold"/>
            </a:endParaRPr>
          </a:p>
          <a:p>
            <a:pPr marL="12700">
              <a:lnSpc>
                <a:spcPct val="100000"/>
              </a:lnSpc>
              <a:spcBef>
                <a:spcPts val="585"/>
              </a:spcBef>
            </a:pPr>
            <a:r>
              <a:rPr sz="3200" spc="-10" dirty="0">
                <a:solidFill>
                  <a:srgbClr val="212121"/>
                </a:solidFill>
                <a:latin typeface="Aileron"/>
                <a:cs typeface="Aileron"/>
              </a:rPr>
              <a:t>Chillcounseling.com/chill</a:t>
            </a:r>
            <a:endParaRPr sz="3200">
              <a:latin typeface="Aileron"/>
              <a:cs typeface="Aileron"/>
            </a:endParaRPr>
          </a:p>
          <a:p>
            <a:pPr>
              <a:lnSpc>
                <a:spcPct val="100000"/>
              </a:lnSpc>
              <a:spcBef>
                <a:spcPts val="30"/>
              </a:spcBef>
            </a:pPr>
            <a:endParaRPr sz="4150">
              <a:latin typeface="Aileron"/>
              <a:cs typeface="Aileron"/>
            </a:endParaRPr>
          </a:p>
          <a:p>
            <a:pPr marL="12700">
              <a:lnSpc>
                <a:spcPct val="100000"/>
              </a:lnSpc>
            </a:pPr>
            <a:r>
              <a:rPr sz="3200" b="1" u="heavy" dirty="0">
                <a:solidFill>
                  <a:srgbClr val="212121"/>
                </a:solidFill>
                <a:uFill>
                  <a:solidFill>
                    <a:srgbClr val="212121"/>
                  </a:solidFill>
                </a:uFill>
                <a:latin typeface="Aileron Bold"/>
                <a:cs typeface="Aileron Bold"/>
              </a:rPr>
              <a:t>4</a:t>
            </a:r>
            <a:r>
              <a:rPr sz="3200" b="1" u="heavy" spc="-30" dirty="0">
                <a:solidFill>
                  <a:srgbClr val="212121"/>
                </a:solidFill>
                <a:uFill>
                  <a:solidFill>
                    <a:srgbClr val="212121"/>
                  </a:solidFill>
                </a:uFill>
                <a:latin typeface="Aileron Bold"/>
                <a:cs typeface="Aileron Bold"/>
              </a:rPr>
              <a:t> </a:t>
            </a:r>
            <a:r>
              <a:rPr sz="3200" b="1" u="heavy" dirty="0">
                <a:solidFill>
                  <a:srgbClr val="212121"/>
                </a:solidFill>
                <a:uFill>
                  <a:solidFill>
                    <a:srgbClr val="212121"/>
                  </a:solidFill>
                </a:uFill>
                <a:latin typeface="Aileron Bold"/>
                <a:cs typeface="Aileron Bold"/>
              </a:rPr>
              <a:t>Rs</a:t>
            </a:r>
            <a:r>
              <a:rPr sz="3200" b="1" u="heavy" spc="-15" dirty="0">
                <a:solidFill>
                  <a:srgbClr val="212121"/>
                </a:solidFill>
                <a:uFill>
                  <a:solidFill>
                    <a:srgbClr val="212121"/>
                  </a:solidFill>
                </a:uFill>
                <a:latin typeface="Aileron Bold"/>
                <a:cs typeface="Aileron Bold"/>
              </a:rPr>
              <a:t> </a:t>
            </a:r>
            <a:r>
              <a:rPr sz="3200" b="1" u="heavy" dirty="0">
                <a:solidFill>
                  <a:srgbClr val="212121"/>
                </a:solidFill>
                <a:uFill>
                  <a:solidFill>
                    <a:srgbClr val="212121"/>
                  </a:solidFill>
                </a:uFill>
                <a:latin typeface="Aileron Bold"/>
                <a:cs typeface="Aileron Bold"/>
              </a:rPr>
              <a:t>of</a:t>
            </a:r>
            <a:r>
              <a:rPr sz="3200" b="1" u="heavy" spc="-20" dirty="0">
                <a:solidFill>
                  <a:srgbClr val="212121"/>
                </a:solidFill>
                <a:uFill>
                  <a:solidFill>
                    <a:srgbClr val="212121"/>
                  </a:solidFill>
                </a:uFill>
                <a:latin typeface="Aileron Bold"/>
                <a:cs typeface="Aileron Bold"/>
              </a:rPr>
              <a:t> </a:t>
            </a:r>
            <a:r>
              <a:rPr sz="3200" b="1" u="heavy" dirty="0">
                <a:solidFill>
                  <a:srgbClr val="212121"/>
                </a:solidFill>
                <a:uFill>
                  <a:solidFill>
                    <a:srgbClr val="212121"/>
                  </a:solidFill>
                </a:uFill>
                <a:latin typeface="Aileron Bold"/>
                <a:cs typeface="Aileron Bold"/>
              </a:rPr>
              <a:t>Mana</a:t>
            </a:r>
            <a:r>
              <a:rPr sz="3200" b="1" dirty="0">
                <a:solidFill>
                  <a:srgbClr val="212121"/>
                </a:solidFill>
                <a:latin typeface="Aileron Bold"/>
                <a:cs typeface="Aileron Bold"/>
              </a:rPr>
              <a:t>g</a:t>
            </a:r>
            <a:r>
              <a:rPr sz="3200" b="1" u="heavy" dirty="0">
                <a:solidFill>
                  <a:srgbClr val="212121"/>
                </a:solidFill>
                <a:uFill>
                  <a:solidFill>
                    <a:srgbClr val="212121"/>
                  </a:solidFill>
                </a:uFill>
                <a:latin typeface="Aileron Bold"/>
                <a:cs typeface="Aileron Bold"/>
              </a:rPr>
              <a:t>ing</a:t>
            </a:r>
            <a:r>
              <a:rPr sz="3200" b="1" u="heavy" spc="-15" dirty="0">
                <a:solidFill>
                  <a:srgbClr val="212121"/>
                </a:solidFill>
                <a:uFill>
                  <a:solidFill>
                    <a:srgbClr val="212121"/>
                  </a:solidFill>
                </a:uFill>
                <a:latin typeface="Aileron Bold"/>
                <a:cs typeface="Aileron Bold"/>
              </a:rPr>
              <a:t> </a:t>
            </a:r>
            <a:r>
              <a:rPr sz="3200" b="1" u="heavy" dirty="0">
                <a:solidFill>
                  <a:srgbClr val="212121"/>
                </a:solidFill>
                <a:uFill>
                  <a:solidFill>
                    <a:srgbClr val="212121"/>
                  </a:solidFill>
                </a:uFill>
                <a:latin typeface="Aileron Bold"/>
                <a:cs typeface="Aileron Bold"/>
              </a:rPr>
              <a:t>Work</a:t>
            </a:r>
            <a:r>
              <a:rPr sz="3200" b="1" u="heavy" spc="-15" dirty="0">
                <a:solidFill>
                  <a:srgbClr val="212121"/>
                </a:solidFill>
                <a:uFill>
                  <a:solidFill>
                    <a:srgbClr val="212121"/>
                  </a:solidFill>
                </a:uFill>
                <a:latin typeface="Aileron Bold"/>
                <a:cs typeface="Aileron Bold"/>
              </a:rPr>
              <a:t> </a:t>
            </a:r>
            <a:r>
              <a:rPr sz="3200" b="1" u="heavy" spc="-10" dirty="0">
                <a:solidFill>
                  <a:srgbClr val="212121"/>
                </a:solidFill>
                <a:uFill>
                  <a:solidFill>
                    <a:srgbClr val="212121"/>
                  </a:solidFill>
                </a:uFill>
                <a:latin typeface="Aileron Bold"/>
                <a:cs typeface="Aileron Bold"/>
              </a:rPr>
              <a:t>Stress</a:t>
            </a:r>
            <a:endParaRPr sz="3200">
              <a:latin typeface="Aileron Bold"/>
              <a:cs typeface="Aileron Bold"/>
            </a:endParaRPr>
          </a:p>
          <a:p>
            <a:pPr marL="160655" indent="-148590">
              <a:lnSpc>
                <a:spcPct val="100000"/>
              </a:lnSpc>
              <a:spcBef>
                <a:spcPts val="585"/>
              </a:spcBef>
              <a:buSzPct val="96875"/>
              <a:buChar char="•"/>
              <a:tabLst>
                <a:tab pos="161290" algn="l"/>
              </a:tabLst>
            </a:pPr>
            <a:r>
              <a:rPr sz="3200" spc="-10" dirty="0">
                <a:solidFill>
                  <a:srgbClr val="212121"/>
                </a:solidFill>
                <a:latin typeface="Aileron"/>
                <a:cs typeface="Aileron"/>
              </a:rPr>
              <a:t>Relaxation</a:t>
            </a:r>
            <a:endParaRPr sz="3200">
              <a:latin typeface="Aileron"/>
              <a:cs typeface="Aileron"/>
            </a:endParaRPr>
          </a:p>
          <a:p>
            <a:pPr marL="160655" indent="-148590">
              <a:lnSpc>
                <a:spcPct val="100000"/>
              </a:lnSpc>
              <a:spcBef>
                <a:spcPts val="585"/>
              </a:spcBef>
              <a:buSzPct val="96875"/>
              <a:buChar char="•"/>
              <a:tabLst>
                <a:tab pos="161290" algn="l"/>
              </a:tabLst>
            </a:pPr>
            <a:r>
              <a:rPr sz="3200" spc="-10" dirty="0">
                <a:solidFill>
                  <a:srgbClr val="212121"/>
                </a:solidFill>
                <a:latin typeface="Aileron"/>
                <a:cs typeface="Aileron"/>
              </a:rPr>
              <a:t>Response</a:t>
            </a:r>
            <a:endParaRPr sz="3200">
              <a:latin typeface="Aileron"/>
              <a:cs typeface="Aileron"/>
            </a:endParaRPr>
          </a:p>
          <a:p>
            <a:pPr marL="160655" indent="-148590">
              <a:lnSpc>
                <a:spcPct val="100000"/>
              </a:lnSpc>
              <a:spcBef>
                <a:spcPts val="585"/>
              </a:spcBef>
              <a:buSzPct val="96875"/>
              <a:buChar char="•"/>
              <a:tabLst>
                <a:tab pos="161290" algn="l"/>
              </a:tabLst>
            </a:pPr>
            <a:r>
              <a:rPr sz="3200" spc="-10" dirty="0">
                <a:solidFill>
                  <a:srgbClr val="212121"/>
                </a:solidFill>
                <a:latin typeface="Aileron"/>
                <a:cs typeface="Aileron"/>
              </a:rPr>
              <a:t>Recreation</a:t>
            </a:r>
            <a:endParaRPr sz="3200">
              <a:latin typeface="Aileron"/>
              <a:cs typeface="Aileron"/>
            </a:endParaRPr>
          </a:p>
          <a:p>
            <a:pPr marL="160655" indent="-148590">
              <a:lnSpc>
                <a:spcPct val="100000"/>
              </a:lnSpc>
              <a:spcBef>
                <a:spcPts val="585"/>
              </a:spcBef>
              <a:buSzPct val="96875"/>
              <a:buChar char="•"/>
              <a:tabLst>
                <a:tab pos="161290" algn="l"/>
              </a:tabLst>
            </a:pPr>
            <a:r>
              <a:rPr sz="3200" spc="-10" dirty="0">
                <a:solidFill>
                  <a:srgbClr val="212121"/>
                </a:solidFill>
                <a:latin typeface="Aileron"/>
                <a:cs typeface="Aileron"/>
              </a:rPr>
              <a:t>Reset</a:t>
            </a:r>
            <a:endParaRPr sz="3200">
              <a:latin typeface="Aileron"/>
              <a:cs typeface="Aileron"/>
            </a:endParaRPr>
          </a:p>
        </p:txBody>
      </p:sp>
      <p:sp>
        <p:nvSpPr>
          <p:cNvPr id="7" name="object 7"/>
          <p:cNvSpPr txBox="1">
            <a:spLocks noGrp="1"/>
          </p:cNvSpPr>
          <p:nvPr>
            <p:ph type="title"/>
          </p:nvPr>
        </p:nvSpPr>
        <p:spPr>
          <a:xfrm>
            <a:off x="8878300" y="1098174"/>
            <a:ext cx="3810000" cy="10922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80" dirty="0"/>
              <a:t>Self-</a:t>
            </a:r>
            <a:r>
              <a:rPr spc="-45" dirty="0"/>
              <a:t>Care</a:t>
            </a:r>
          </a:p>
        </p:txBody>
      </p:sp>
      <p:sp>
        <p:nvSpPr>
          <p:cNvPr id="8" name="object 8"/>
          <p:cNvSpPr txBox="1"/>
          <p:nvPr/>
        </p:nvSpPr>
        <p:spPr>
          <a:xfrm>
            <a:off x="16746970" y="7849865"/>
            <a:ext cx="960119" cy="18542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0" spc="-2670" dirty="0">
                <a:solidFill>
                  <a:srgbClr val="86CACA"/>
                </a:solidFill>
                <a:latin typeface="Trebuchet MS"/>
                <a:cs typeface="Trebuchet MS"/>
              </a:rPr>
              <a:t>15</a:t>
            </a:r>
            <a:endParaRPr sz="12000">
              <a:latin typeface="Trebuchet MS"/>
              <a:cs typeface="Trebuchet MS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028700" y="3185624"/>
            <a:ext cx="838200" cy="838200"/>
          </a:xfrm>
          <a:custGeom>
            <a:avLst/>
            <a:gdLst/>
            <a:ahLst/>
            <a:cxnLst/>
            <a:rect l="l" t="t" r="r" b="b"/>
            <a:pathLst>
              <a:path w="838200" h="838200">
                <a:moveTo>
                  <a:pt x="419099" y="838199"/>
                </a:moveTo>
                <a:lnTo>
                  <a:pt x="370224" y="835380"/>
                </a:lnTo>
                <a:lnTo>
                  <a:pt x="323004" y="827131"/>
                </a:lnTo>
                <a:lnTo>
                  <a:pt x="277754" y="813767"/>
                </a:lnTo>
                <a:lnTo>
                  <a:pt x="234790" y="795602"/>
                </a:lnTo>
                <a:lnTo>
                  <a:pt x="194425" y="772951"/>
                </a:lnTo>
                <a:lnTo>
                  <a:pt x="156974" y="746128"/>
                </a:lnTo>
                <a:lnTo>
                  <a:pt x="122751" y="715448"/>
                </a:lnTo>
                <a:lnTo>
                  <a:pt x="92071" y="681225"/>
                </a:lnTo>
                <a:lnTo>
                  <a:pt x="65248" y="643774"/>
                </a:lnTo>
                <a:lnTo>
                  <a:pt x="42597" y="603409"/>
                </a:lnTo>
                <a:lnTo>
                  <a:pt x="24432" y="560445"/>
                </a:lnTo>
                <a:lnTo>
                  <a:pt x="11068" y="515195"/>
                </a:lnTo>
                <a:lnTo>
                  <a:pt x="2819" y="467975"/>
                </a:lnTo>
                <a:lnTo>
                  <a:pt x="0" y="419099"/>
                </a:lnTo>
                <a:lnTo>
                  <a:pt x="2819" y="370224"/>
                </a:lnTo>
                <a:lnTo>
                  <a:pt x="11068" y="323004"/>
                </a:lnTo>
                <a:lnTo>
                  <a:pt x="24432" y="277754"/>
                </a:lnTo>
                <a:lnTo>
                  <a:pt x="42597" y="234790"/>
                </a:lnTo>
                <a:lnTo>
                  <a:pt x="65248" y="194425"/>
                </a:lnTo>
                <a:lnTo>
                  <a:pt x="92071" y="156974"/>
                </a:lnTo>
                <a:lnTo>
                  <a:pt x="122751" y="122751"/>
                </a:lnTo>
                <a:lnTo>
                  <a:pt x="156974" y="92071"/>
                </a:lnTo>
                <a:lnTo>
                  <a:pt x="194425" y="65248"/>
                </a:lnTo>
                <a:lnTo>
                  <a:pt x="234790" y="42597"/>
                </a:lnTo>
                <a:lnTo>
                  <a:pt x="277754" y="24432"/>
                </a:lnTo>
                <a:lnTo>
                  <a:pt x="323004" y="11068"/>
                </a:lnTo>
                <a:lnTo>
                  <a:pt x="370224" y="2819"/>
                </a:lnTo>
                <a:lnTo>
                  <a:pt x="419099" y="0"/>
                </a:lnTo>
                <a:lnTo>
                  <a:pt x="467975" y="2819"/>
                </a:lnTo>
                <a:lnTo>
                  <a:pt x="515195" y="11068"/>
                </a:lnTo>
                <a:lnTo>
                  <a:pt x="560445" y="24432"/>
                </a:lnTo>
                <a:lnTo>
                  <a:pt x="603409" y="42597"/>
                </a:lnTo>
                <a:lnTo>
                  <a:pt x="643774" y="65248"/>
                </a:lnTo>
                <a:lnTo>
                  <a:pt x="681225" y="92071"/>
                </a:lnTo>
                <a:lnTo>
                  <a:pt x="715448" y="122751"/>
                </a:lnTo>
                <a:lnTo>
                  <a:pt x="746128" y="156974"/>
                </a:lnTo>
                <a:lnTo>
                  <a:pt x="772951" y="194425"/>
                </a:lnTo>
                <a:lnTo>
                  <a:pt x="795602" y="234790"/>
                </a:lnTo>
                <a:lnTo>
                  <a:pt x="813767" y="277754"/>
                </a:lnTo>
                <a:lnTo>
                  <a:pt x="827131" y="323004"/>
                </a:lnTo>
                <a:lnTo>
                  <a:pt x="835380" y="370224"/>
                </a:lnTo>
                <a:lnTo>
                  <a:pt x="838199" y="419099"/>
                </a:lnTo>
                <a:lnTo>
                  <a:pt x="835380" y="467975"/>
                </a:lnTo>
                <a:lnTo>
                  <a:pt x="827131" y="515195"/>
                </a:lnTo>
                <a:lnTo>
                  <a:pt x="813767" y="560445"/>
                </a:lnTo>
                <a:lnTo>
                  <a:pt x="795602" y="603409"/>
                </a:lnTo>
                <a:lnTo>
                  <a:pt x="772951" y="643774"/>
                </a:lnTo>
                <a:lnTo>
                  <a:pt x="746128" y="681225"/>
                </a:lnTo>
                <a:lnTo>
                  <a:pt x="715448" y="715448"/>
                </a:lnTo>
                <a:lnTo>
                  <a:pt x="681225" y="746128"/>
                </a:lnTo>
                <a:lnTo>
                  <a:pt x="643774" y="772951"/>
                </a:lnTo>
                <a:lnTo>
                  <a:pt x="603409" y="795602"/>
                </a:lnTo>
                <a:lnTo>
                  <a:pt x="560445" y="813767"/>
                </a:lnTo>
                <a:lnTo>
                  <a:pt x="515195" y="827131"/>
                </a:lnTo>
                <a:lnTo>
                  <a:pt x="467975" y="835380"/>
                </a:lnTo>
                <a:lnTo>
                  <a:pt x="419099" y="838199"/>
                </a:lnTo>
                <a:close/>
              </a:path>
            </a:pathLst>
          </a:custGeom>
          <a:solidFill>
            <a:srgbClr val="322A94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3" name="object 3"/>
          <p:cNvGrpSpPr/>
          <p:nvPr/>
        </p:nvGrpSpPr>
        <p:grpSpPr>
          <a:xfrm>
            <a:off x="13856586" y="0"/>
            <a:ext cx="4429125" cy="10287000"/>
            <a:chOff x="13856586" y="0"/>
            <a:chExt cx="4429125" cy="10287000"/>
          </a:xfrm>
        </p:grpSpPr>
        <p:sp>
          <p:nvSpPr>
            <p:cNvPr id="4" name="object 4"/>
            <p:cNvSpPr/>
            <p:nvPr/>
          </p:nvSpPr>
          <p:spPr>
            <a:xfrm>
              <a:off x="13856586" y="0"/>
              <a:ext cx="4429125" cy="10287000"/>
            </a:xfrm>
            <a:custGeom>
              <a:avLst/>
              <a:gdLst/>
              <a:ahLst/>
              <a:cxnLst/>
              <a:rect l="l" t="t" r="r" b="b"/>
              <a:pathLst>
                <a:path w="4429125" h="10287000">
                  <a:moveTo>
                    <a:pt x="4429124" y="10286999"/>
                  </a:moveTo>
                  <a:lnTo>
                    <a:pt x="0" y="10286999"/>
                  </a:lnTo>
                  <a:lnTo>
                    <a:pt x="0" y="0"/>
                  </a:lnTo>
                  <a:lnTo>
                    <a:pt x="4429124" y="0"/>
                  </a:lnTo>
                  <a:lnTo>
                    <a:pt x="4429124" y="10286999"/>
                  </a:lnTo>
                  <a:close/>
                </a:path>
              </a:pathLst>
            </a:custGeom>
            <a:solidFill>
              <a:srgbClr val="322A9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15145678" y="5511816"/>
              <a:ext cx="2105660" cy="0"/>
            </a:xfrm>
            <a:custGeom>
              <a:avLst/>
              <a:gdLst/>
              <a:ahLst/>
              <a:cxnLst/>
              <a:rect l="l" t="t" r="r" b="b"/>
              <a:pathLst>
                <a:path w="2105659">
                  <a:moveTo>
                    <a:pt x="0" y="0"/>
                  </a:moveTo>
                  <a:lnTo>
                    <a:pt x="2105146" y="0"/>
                  </a:lnTo>
                </a:path>
              </a:pathLst>
            </a:custGeom>
            <a:ln w="9524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15145678" y="6429330"/>
              <a:ext cx="2105660" cy="0"/>
            </a:xfrm>
            <a:custGeom>
              <a:avLst/>
              <a:gdLst/>
              <a:ahLst/>
              <a:cxnLst/>
              <a:rect l="l" t="t" r="r" b="b"/>
              <a:pathLst>
                <a:path w="2105659">
                  <a:moveTo>
                    <a:pt x="0" y="0"/>
                  </a:moveTo>
                  <a:lnTo>
                    <a:pt x="2105146" y="0"/>
                  </a:lnTo>
                </a:path>
              </a:pathLst>
            </a:custGeom>
            <a:ln w="9524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7" name="object 7"/>
          <p:cNvSpPr txBox="1"/>
          <p:nvPr/>
        </p:nvSpPr>
        <p:spPr>
          <a:xfrm>
            <a:off x="16360074" y="3374668"/>
            <a:ext cx="999490" cy="18542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0" spc="-2515" dirty="0">
                <a:solidFill>
                  <a:srgbClr val="86CACA"/>
                </a:solidFill>
                <a:latin typeface="Trebuchet MS"/>
                <a:cs typeface="Trebuchet MS"/>
              </a:rPr>
              <a:t>16</a:t>
            </a:r>
            <a:endParaRPr sz="12000">
              <a:latin typeface="Trebuchet MS"/>
              <a:cs typeface="Trebuchet MS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15045735" y="5649436"/>
            <a:ext cx="2226310" cy="57785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indent="896619">
              <a:lnSpc>
                <a:spcPct val="113300"/>
              </a:lnSpc>
              <a:spcBef>
                <a:spcPts val="100"/>
              </a:spcBef>
            </a:pPr>
            <a:r>
              <a:rPr sz="1600" dirty="0">
                <a:solidFill>
                  <a:srgbClr val="FFFFFF"/>
                </a:solidFill>
                <a:latin typeface="Aileron"/>
                <a:cs typeface="Aileron"/>
              </a:rPr>
              <a:t>Federal</a:t>
            </a:r>
            <a:r>
              <a:rPr sz="1600" spc="-30" dirty="0">
                <a:solidFill>
                  <a:srgbClr val="FFFFFF"/>
                </a:solidFill>
                <a:latin typeface="Aileron"/>
                <a:cs typeface="Aileron"/>
              </a:rPr>
              <a:t> </a:t>
            </a:r>
            <a:r>
              <a:rPr sz="1600" spc="-10" dirty="0">
                <a:solidFill>
                  <a:srgbClr val="FFFFFF"/>
                </a:solidFill>
                <a:latin typeface="Aileron"/>
                <a:cs typeface="Aileron"/>
              </a:rPr>
              <a:t>Public </a:t>
            </a:r>
            <a:r>
              <a:rPr sz="1600" dirty="0">
                <a:solidFill>
                  <a:srgbClr val="FFFFFF"/>
                </a:solidFill>
                <a:latin typeface="Aileron"/>
                <a:cs typeface="Aileron"/>
              </a:rPr>
              <a:t>Defenders</a:t>
            </a:r>
            <a:r>
              <a:rPr sz="1600" spc="-30" dirty="0">
                <a:solidFill>
                  <a:srgbClr val="FFFFFF"/>
                </a:solidFill>
                <a:latin typeface="Aileron"/>
                <a:cs typeface="Aileron"/>
              </a:rPr>
              <a:t> </a:t>
            </a:r>
            <a:r>
              <a:rPr sz="1600" dirty="0">
                <a:solidFill>
                  <a:srgbClr val="FFFFFF"/>
                </a:solidFill>
                <a:latin typeface="Aileron"/>
                <a:cs typeface="Aileron"/>
              </a:rPr>
              <a:t>Summit</a:t>
            </a:r>
            <a:r>
              <a:rPr sz="1600" spc="-30" dirty="0">
                <a:solidFill>
                  <a:srgbClr val="FFFFFF"/>
                </a:solidFill>
                <a:latin typeface="Aileron"/>
                <a:cs typeface="Aileron"/>
              </a:rPr>
              <a:t> </a:t>
            </a:r>
            <a:r>
              <a:rPr sz="1600" spc="-20" dirty="0">
                <a:solidFill>
                  <a:srgbClr val="FFFFFF"/>
                </a:solidFill>
                <a:latin typeface="Aileron"/>
                <a:cs typeface="Aileron"/>
              </a:rPr>
              <a:t>2022</a:t>
            </a:r>
            <a:endParaRPr sz="1600">
              <a:latin typeface="Aileron"/>
              <a:cs typeface="Aileron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1028700" y="5381542"/>
            <a:ext cx="838200" cy="838200"/>
          </a:xfrm>
          <a:custGeom>
            <a:avLst/>
            <a:gdLst/>
            <a:ahLst/>
            <a:cxnLst/>
            <a:rect l="l" t="t" r="r" b="b"/>
            <a:pathLst>
              <a:path w="838200" h="838200">
                <a:moveTo>
                  <a:pt x="419099" y="838199"/>
                </a:moveTo>
                <a:lnTo>
                  <a:pt x="370224" y="835380"/>
                </a:lnTo>
                <a:lnTo>
                  <a:pt x="323004" y="827131"/>
                </a:lnTo>
                <a:lnTo>
                  <a:pt x="277754" y="813767"/>
                </a:lnTo>
                <a:lnTo>
                  <a:pt x="234790" y="795602"/>
                </a:lnTo>
                <a:lnTo>
                  <a:pt x="194425" y="772951"/>
                </a:lnTo>
                <a:lnTo>
                  <a:pt x="156974" y="746128"/>
                </a:lnTo>
                <a:lnTo>
                  <a:pt x="122751" y="715448"/>
                </a:lnTo>
                <a:lnTo>
                  <a:pt x="92071" y="681225"/>
                </a:lnTo>
                <a:lnTo>
                  <a:pt x="65248" y="643774"/>
                </a:lnTo>
                <a:lnTo>
                  <a:pt x="42597" y="603409"/>
                </a:lnTo>
                <a:lnTo>
                  <a:pt x="24432" y="560445"/>
                </a:lnTo>
                <a:lnTo>
                  <a:pt x="11068" y="515195"/>
                </a:lnTo>
                <a:lnTo>
                  <a:pt x="2819" y="467975"/>
                </a:lnTo>
                <a:lnTo>
                  <a:pt x="0" y="419099"/>
                </a:lnTo>
                <a:lnTo>
                  <a:pt x="2819" y="370224"/>
                </a:lnTo>
                <a:lnTo>
                  <a:pt x="11068" y="323004"/>
                </a:lnTo>
                <a:lnTo>
                  <a:pt x="24432" y="277754"/>
                </a:lnTo>
                <a:lnTo>
                  <a:pt x="42597" y="234790"/>
                </a:lnTo>
                <a:lnTo>
                  <a:pt x="65248" y="194425"/>
                </a:lnTo>
                <a:lnTo>
                  <a:pt x="92071" y="156974"/>
                </a:lnTo>
                <a:lnTo>
                  <a:pt x="122751" y="122751"/>
                </a:lnTo>
                <a:lnTo>
                  <a:pt x="156974" y="92071"/>
                </a:lnTo>
                <a:lnTo>
                  <a:pt x="194425" y="65248"/>
                </a:lnTo>
                <a:lnTo>
                  <a:pt x="234790" y="42597"/>
                </a:lnTo>
                <a:lnTo>
                  <a:pt x="277754" y="24432"/>
                </a:lnTo>
                <a:lnTo>
                  <a:pt x="323004" y="11068"/>
                </a:lnTo>
                <a:lnTo>
                  <a:pt x="370224" y="2819"/>
                </a:lnTo>
                <a:lnTo>
                  <a:pt x="419099" y="0"/>
                </a:lnTo>
                <a:lnTo>
                  <a:pt x="467975" y="2819"/>
                </a:lnTo>
                <a:lnTo>
                  <a:pt x="515195" y="11068"/>
                </a:lnTo>
                <a:lnTo>
                  <a:pt x="560445" y="24432"/>
                </a:lnTo>
                <a:lnTo>
                  <a:pt x="603409" y="42597"/>
                </a:lnTo>
                <a:lnTo>
                  <a:pt x="643774" y="65248"/>
                </a:lnTo>
                <a:lnTo>
                  <a:pt x="681225" y="92071"/>
                </a:lnTo>
                <a:lnTo>
                  <a:pt x="715448" y="122751"/>
                </a:lnTo>
                <a:lnTo>
                  <a:pt x="746128" y="156974"/>
                </a:lnTo>
                <a:lnTo>
                  <a:pt x="772951" y="194425"/>
                </a:lnTo>
                <a:lnTo>
                  <a:pt x="795602" y="234790"/>
                </a:lnTo>
                <a:lnTo>
                  <a:pt x="813767" y="277754"/>
                </a:lnTo>
                <a:lnTo>
                  <a:pt x="827131" y="323004"/>
                </a:lnTo>
                <a:lnTo>
                  <a:pt x="835380" y="370224"/>
                </a:lnTo>
                <a:lnTo>
                  <a:pt x="838199" y="419099"/>
                </a:lnTo>
                <a:lnTo>
                  <a:pt x="835380" y="467975"/>
                </a:lnTo>
                <a:lnTo>
                  <a:pt x="827131" y="515195"/>
                </a:lnTo>
                <a:lnTo>
                  <a:pt x="813767" y="560445"/>
                </a:lnTo>
                <a:lnTo>
                  <a:pt x="795602" y="603409"/>
                </a:lnTo>
                <a:lnTo>
                  <a:pt x="772951" y="643774"/>
                </a:lnTo>
                <a:lnTo>
                  <a:pt x="746128" y="681225"/>
                </a:lnTo>
                <a:lnTo>
                  <a:pt x="715448" y="715448"/>
                </a:lnTo>
                <a:lnTo>
                  <a:pt x="681225" y="746128"/>
                </a:lnTo>
                <a:lnTo>
                  <a:pt x="643774" y="772951"/>
                </a:lnTo>
                <a:lnTo>
                  <a:pt x="603409" y="795602"/>
                </a:lnTo>
                <a:lnTo>
                  <a:pt x="560445" y="813767"/>
                </a:lnTo>
                <a:lnTo>
                  <a:pt x="515195" y="827131"/>
                </a:lnTo>
                <a:lnTo>
                  <a:pt x="467975" y="835380"/>
                </a:lnTo>
                <a:lnTo>
                  <a:pt x="419099" y="838199"/>
                </a:lnTo>
                <a:close/>
              </a:path>
            </a:pathLst>
          </a:custGeom>
          <a:solidFill>
            <a:srgbClr val="322A9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1028700" y="7577459"/>
            <a:ext cx="838200" cy="838200"/>
          </a:xfrm>
          <a:custGeom>
            <a:avLst/>
            <a:gdLst/>
            <a:ahLst/>
            <a:cxnLst/>
            <a:rect l="l" t="t" r="r" b="b"/>
            <a:pathLst>
              <a:path w="838200" h="838200">
                <a:moveTo>
                  <a:pt x="419099" y="838199"/>
                </a:moveTo>
                <a:lnTo>
                  <a:pt x="370224" y="835380"/>
                </a:lnTo>
                <a:lnTo>
                  <a:pt x="323004" y="827131"/>
                </a:lnTo>
                <a:lnTo>
                  <a:pt x="277754" y="813767"/>
                </a:lnTo>
                <a:lnTo>
                  <a:pt x="234790" y="795602"/>
                </a:lnTo>
                <a:lnTo>
                  <a:pt x="194425" y="772951"/>
                </a:lnTo>
                <a:lnTo>
                  <a:pt x="156974" y="746128"/>
                </a:lnTo>
                <a:lnTo>
                  <a:pt x="122751" y="715448"/>
                </a:lnTo>
                <a:lnTo>
                  <a:pt x="92071" y="681225"/>
                </a:lnTo>
                <a:lnTo>
                  <a:pt x="65248" y="643774"/>
                </a:lnTo>
                <a:lnTo>
                  <a:pt x="42597" y="603409"/>
                </a:lnTo>
                <a:lnTo>
                  <a:pt x="24432" y="560445"/>
                </a:lnTo>
                <a:lnTo>
                  <a:pt x="11068" y="515195"/>
                </a:lnTo>
                <a:lnTo>
                  <a:pt x="2819" y="467975"/>
                </a:lnTo>
                <a:lnTo>
                  <a:pt x="0" y="419099"/>
                </a:lnTo>
                <a:lnTo>
                  <a:pt x="2819" y="370224"/>
                </a:lnTo>
                <a:lnTo>
                  <a:pt x="11068" y="323004"/>
                </a:lnTo>
                <a:lnTo>
                  <a:pt x="24432" y="277754"/>
                </a:lnTo>
                <a:lnTo>
                  <a:pt x="42597" y="234790"/>
                </a:lnTo>
                <a:lnTo>
                  <a:pt x="65248" y="194425"/>
                </a:lnTo>
                <a:lnTo>
                  <a:pt x="92071" y="156974"/>
                </a:lnTo>
                <a:lnTo>
                  <a:pt x="122751" y="122751"/>
                </a:lnTo>
                <a:lnTo>
                  <a:pt x="156974" y="92071"/>
                </a:lnTo>
                <a:lnTo>
                  <a:pt x="194425" y="65248"/>
                </a:lnTo>
                <a:lnTo>
                  <a:pt x="234790" y="42597"/>
                </a:lnTo>
                <a:lnTo>
                  <a:pt x="277754" y="24432"/>
                </a:lnTo>
                <a:lnTo>
                  <a:pt x="323004" y="11068"/>
                </a:lnTo>
                <a:lnTo>
                  <a:pt x="370224" y="2819"/>
                </a:lnTo>
                <a:lnTo>
                  <a:pt x="419099" y="0"/>
                </a:lnTo>
                <a:lnTo>
                  <a:pt x="467975" y="2819"/>
                </a:lnTo>
                <a:lnTo>
                  <a:pt x="515195" y="11068"/>
                </a:lnTo>
                <a:lnTo>
                  <a:pt x="560445" y="24432"/>
                </a:lnTo>
                <a:lnTo>
                  <a:pt x="603409" y="42597"/>
                </a:lnTo>
                <a:lnTo>
                  <a:pt x="643774" y="65248"/>
                </a:lnTo>
                <a:lnTo>
                  <a:pt x="681225" y="92071"/>
                </a:lnTo>
                <a:lnTo>
                  <a:pt x="715448" y="122751"/>
                </a:lnTo>
                <a:lnTo>
                  <a:pt x="746128" y="156974"/>
                </a:lnTo>
                <a:lnTo>
                  <a:pt x="772951" y="194425"/>
                </a:lnTo>
                <a:lnTo>
                  <a:pt x="795602" y="234790"/>
                </a:lnTo>
                <a:lnTo>
                  <a:pt x="813767" y="277754"/>
                </a:lnTo>
                <a:lnTo>
                  <a:pt x="827131" y="323004"/>
                </a:lnTo>
                <a:lnTo>
                  <a:pt x="835380" y="370224"/>
                </a:lnTo>
                <a:lnTo>
                  <a:pt x="838199" y="419099"/>
                </a:lnTo>
                <a:lnTo>
                  <a:pt x="835380" y="467975"/>
                </a:lnTo>
                <a:lnTo>
                  <a:pt x="827131" y="515195"/>
                </a:lnTo>
                <a:lnTo>
                  <a:pt x="813767" y="560445"/>
                </a:lnTo>
                <a:lnTo>
                  <a:pt x="795602" y="603409"/>
                </a:lnTo>
                <a:lnTo>
                  <a:pt x="772951" y="643774"/>
                </a:lnTo>
                <a:lnTo>
                  <a:pt x="746128" y="681225"/>
                </a:lnTo>
                <a:lnTo>
                  <a:pt x="715448" y="715448"/>
                </a:lnTo>
                <a:lnTo>
                  <a:pt x="681225" y="746128"/>
                </a:lnTo>
                <a:lnTo>
                  <a:pt x="643774" y="772951"/>
                </a:lnTo>
                <a:lnTo>
                  <a:pt x="603409" y="795602"/>
                </a:lnTo>
                <a:lnTo>
                  <a:pt x="560445" y="813767"/>
                </a:lnTo>
                <a:lnTo>
                  <a:pt x="515195" y="827131"/>
                </a:lnTo>
                <a:lnTo>
                  <a:pt x="467975" y="835380"/>
                </a:lnTo>
                <a:lnTo>
                  <a:pt x="419099" y="838199"/>
                </a:lnTo>
                <a:close/>
              </a:path>
            </a:pathLst>
          </a:custGeom>
          <a:solidFill>
            <a:srgbClr val="322A9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7415255" y="3185624"/>
            <a:ext cx="838200" cy="838200"/>
          </a:xfrm>
          <a:custGeom>
            <a:avLst/>
            <a:gdLst/>
            <a:ahLst/>
            <a:cxnLst/>
            <a:rect l="l" t="t" r="r" b="b"/>
            <a:pathLst>
              <a:path w="838200" h="838200">
                <a:moveTo>
                  <a:pt x="419099" y="838199"/>
                </a:moveTo>
                <a:lnTo>
                  <a:pt x="370224" y="835380"/>
                </a:lnTo>
                <a:lnTo>
                  <a:pt x="323004" y="827131"/>
                </a:lnTo>
                <a:lnTo>
                  <a:pt x="277754" y="813767"/>
                </a:lnTo>
                <a:lnTo>
                  <a:pt x="234790" y="795602"/>
                </a:lnTo>
                <a:lnTo>
                  <a:pt x="194425" y="772951"/>
                </a:lnTo>
                <a:lnTo>
                  <a:pt x="156974" y="746128"/>
                </a:lnTo>
                <a:lnTo>
                  <a:pt x="122751" y="715448"/>
                </a:lnTo>
                <a:lnTo>
                  <a:pt x="92071" y="681225"/>
                </a:lnTo>
                <a:lnTo>
                  <a:pt x="65248" y="643774"/>
                </a:lnTo>
                <a:lnTo>
                  <a:pt x="42597" y="603409"/>
                </a:lnTo>
                <a:lnTo>
                  <a:pt x="24432" y="560445"/>
                </a:lnTo>
                <a:lnTo>
                  <a:pt x="11068" y="515195"/>
                </a:lnTo>
                <a:lnTo>
                  <a:pt x="2819" y="467975"/>
                </a:lnTo>
                <a:lnTo>
                  <a:pt x="0" y="419099"/>
                </a:lnTo>
                <a:lnTo>
                  <a:pt x="2819" y="370224"/>
                </a:lnTo>
                <a:lnTo>
                  <a:pt x="11068" y="323004"/>
                </a:lnTo>
                <a:lnTo>
                  <a:pt x="24432" y="277754"/>
                </a:lnTo>
                <a:lnTo>
                  <a:pt x="42597" y="234790"/>
                </a:lnTo>
                <a:lnTo>
                  <a:pt x="65248" y="194425"/>
                </a:lnTo>
                <a:lnTo>
                  <a:pt x="92071" y="156974"/>
                </a:lnTo>
                <a:lnTo>
                  <a:pt x="122751" y="122751"/>
                </a:lnTo>
                <a:lnTo>
                  <a:pt x="156974" y="92071"/>
                </a:lnTo>
                <a:lnTo>
                  <a:pt x="194425" y="65248"/>
                </a:lnTo>
                <a:lnTo>
                  <a:pt x="234790" y="42597"/>
                </a:lnTo>
                <a:lnTo>
                  <a:pt x="277754" y="24432"/>
                </a:lnTo>
                <a:lnTo>
                  <a:pt x="323004" y="11068"/>
                </a:lnTo>
                <a:lnTo>
                  <a:pt x="370224" y="2819"/>
                </a:lnTo>
                <a:lnTo>
                  <a:pt x="419099" y="0"/>
                </a:lnTo>
                <a:lnTo>
                  <a:pt x="467975" y="2819"/>
                </a:lnTo>
                <a:lnTo>
                  <a:pt x="515195" y="11068"/>
                </a:lnTo>
                <a:lnTo>
                  <a:pt x="560445" y="24432"/>
                </a:lnTo>
                <a:lnTo>
                  <a:pt x="603409" y="42597"/>
                </a:lnTo>
                <a:lnTo>
                  <a:pt x="643774" y="65248"/>
                </a:lnTo>
                <a:lnTo>
                  <a:pt x="681225" y="92071"/>
                </a:lnTo>
                <a:lnTo>
                  <a:pt x="715448" y="122751"/>
                </a:lnTo>
                <a:lnTo>
                  <a:pt x="746128" y="156974"/>
                </a:lnTo>
                <a:lnTo>
                  <a:pt x="772951" y="194425"/>
                </a:lnTo>
                <a:lnTo>
                  <a:pt x="795602" y="234790"/>
                </a:lnTo>
                <a:lnTo>
                  <a:pt x="813767" y="277754"/>
                </a:lnTo>
                <a:lnTo>
                  <a:pt x="827131" y="323004"/>
                </a:lnTo>
                <a:lnTo>
                  <a:pt x="835380" y="370224"/>
                </a:lnTo>
                <a:lnTo>
                  <a:pt x="838199" y="419099"/>
                </a:lnTo>
                <a:lnTo>
                  <a:pt x="835380" y="467975"/>
                </a:lnTo>
                <a:lnTo>
                  <a:pt x="827131" y="515195"/>
                </a:lnTo>
                <a:lnTo>
                  <a:pt x="813767" y="560445"/>
                </a:lnTo>
                <a:lnTo>
                  <a:pt x="795602" y="603409"/>
                </a:lnTo>
                <a:lnTo>
                  <a:pt x="772951" y="643774"/>
                </a:lnTo>
                <a:lnTo>
                  <a:pt x="746128" y="681225"/>
                </a:lnTo>
                <a:lnTo>
                  <a:pt x="715448" y="715448"/>
                </a:lnTo>
                <a:lnTo>
                  <a:pt x="681225" y="746128"/>
                </a:lnTo>
                <a:lnTo>
                  <a:pt x="643774" y="772951"/>
                </a:lnTo>
                <a:lnTo>
                  <a:pt x="603409" y="795602"/>
                </a:lnTo>
                <a:lnTo>
                  <a:pt x="560445" y="813767"/>
                </a:lnTo>
                <a:lnTo>
                  <a:pt x="515195" y="827131"/>
                </a:lnTo>
                <a:lnTo>
                  <a:pt x="467975" y="835380"/>
                </a:lnTo>
                <a:lnTo>
                  <a:pt x="419099" y="838199"/>
                </a:lnTo>
                <a:close/>
              </a:path>
            </a:pathLst>
          </a:custGeom>
          <a:solidFill>
            <a:srgbClr val="322A9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7415255" y="5381542"/>
            <a:ext cx="838200" cy="838200"/>
          </a:xfrm>
          <a:custGeom>
            <a:avLst/>
            <a:gdLst/>
            <a:ahLst/>
            <a:cxnLst/>
            <a:rect l="l" t="t" r="r" b="b"/>
            <a:pathLst>
              <a:path w="838200" h="838200">
                <a:moveTo>
                  <a:pt x="419099" y="838199"/>
                </a:moveTo>
                <a:lnTo>
                  <a:pt x="370224" y="835380"/>
                </a:lnTo>
                <a:lnTo>
                  <a:pt x="323004" y="827131"/>
                </a:lnTo>
                <a:lnTo>
                  <a:pt x="277754" y="813767"/>
                </a:lnTo>
                <a:lnTo>
                  <a:pt x="234790" y="795602"/>
                </a:lnTo>
                <a:lnTo>
                  <a:pt x="194425" y="772951"/>
                </a:lnTo>
                <a:lnTo>
                  <a:pt x="156974" y="746128"/>
                </a:lnTo>
                <a:lnTo>
                  <a:pt x="122751" y="715448"/>
                </a:lnTo>
                <a:lnTo>
                  <a:pt x="92071" y="681225"/>
                </a:lnTo>
                <a:lnTo>
                  <a:pt x="65248" y="643774"/>
                </a:lnTo>
                <a:lnTo>
                  <a:pt x="42597" y="603409"/>
                </a:lnTo>
                <a:lnTo>
                  <a:pt x="24432" y="560445"/>
                </a:lnTo>
                <a:lnTo>
                  <a:pt x="11068" y="515195"/>
                </a:lnTo>
                <a:lnTo>
                  <a:pt x="2819" y="467975"/>
                </a:lnTo>
                <a:lnTo>
                  <a:pt x="0" y="419099"/>
                </a:lnTo>
                <a:lnTo>
                  <a:pt x="2819" y="370224"/>
                </a:lnTo>
                <a:lnTo>
                  <a:pt x="11068" y="323004"/>
                </a:lnTo>
                <a:lnTo>
                  <a:pt x="24432" y="277754"/>
                </a:lnTo>
                <a:lnTo>
                  <a:pt x="42597" y="234790"/>
                </a:lnTo>
                <a:lnTo>
                  <a:pt x="65248" y="194425"/>
                </a:lnTo>
                <a:lnTo>
                  <a:pt x="92071" y="156974"/>
                </a:lnTo>
                <a:lnTo>
                  <a:pt x="122751" y="122751"/>
                </a:lnTo>
                <a:lnTo>
                  <a:pt x="156974" y="92071"/>
                </a:lnTo>
                <a:lnTo>
                  <a:pt x="194425" y="65248"/>
                </a:lnTo>
                <a:lnTo>
                  <a:pt x="234790" y="42597"/>
                </a:lnTo>
                <a:lnTo>
                  <a:pt x="277754" y="24432"/>
                </a:lnTo>
                <a:lnTo>
                  <a:pt x="323004" y="11068"/>
                </a:lnTo>
                <a:lnTo>
                  <a:pt x="370224" y="2819"/>
                </a:lnTo>
                <a:lnTo>
                  <a:pt x="419099" y="0"/>
                </a:lnTo>
                <a:lnTo>
                  <a:pt x="467975" y="2819"/>
                </a:lnTo>
                <a:lnTo>
                  <a:pt x="515195" y="11068"/>
                </a:lnTo>
                <a:lnTo>
                  <a:pt x="560445" y="24432"/>
                </a:lnTo>
                <a:lnTo>
                  <a:pt x="603409" y="42597"/>
                </a:lnTo>
                <a:lnTo>
                  <a:pt x="643774" y="65248"/>
                </a:lnTo>
                <a:lnTo>
                  <a:pt x="681225" y="92071"/>
                </a:lnTo>
                <a:lnTo>
                  <a:pt x="715448" y="122751"/>
                </a:lnTo>
                <a:lnTo>
                  <a:pt x="746128" y="156974"/>
                </a:lnTo>
                <a:lnTo>
                  <a:pt x="772951" y="194425"/>
                </a:lnTo>
                <a:lnTo>
                  <a:pt x="795602" y="234790"/>
                </a:lnTo>
                <a:lnTo>
                  <a:pt x="813767" y="277754"/>
                </a:lnTo>
                <a:lnTo>
                  <a:pt x="827131" y="323004"/>
                </a:lnTo>
                <a:lnTo>
                  <a:pt x="835380" y="370224"/>
                </a:lnTo>
                <a:lnTo>
                  <a:pt x="838199" y="419099"/>
                </a:lnTo>
                <a:lnTo>
                  <a:pt x="835380" y="467975"/>
                </a:lnTo>
                <a:lnTo>
                  <a:pt x="827131" y="515195"/>
                </a:lnTo>
                <a:lnTo>
                  <a:pt x="813767" y="560445"/>
                </a:lnTo>
                <a:lnTo>
                  <a:pt x="795602" y="603409"/>
                </a:lnTo>
                <a:lnTo>
                  <a:pt x="772951" y="643774"/>
                </a:lnTo>
                <a:lnTo>
                  <a:pt x="746128" y="681225"/>
                </a:lnTo>
                <a:lnTo>
                  <a:pt x="715448" y="715448"/>
                </a:lnTo>
                <a:lnTo>
                  <a:pt x="681225" y="746128"/>
                </a:lnTo>
                <a:lnTo>
                  <a:pt x="643774" y="772951"/>
                </a:lnTo>
                <a:lnTo>
                  <a:pt x="603409" y="795602"/>
                </a:lnTo>
                <a:lnTo>
                  <a:pt x="560445" y="813767"/>
                </a:lnTo>
                <a:lnTo>
                  <a:pt x="515195" y="827131"/>
                </a:lnTo>
                <a:lnTo>
                  <a:pt x="467975" y="835380"/>
                </a:lnTo>
                <a:lnTo>
                  <a:pt x="419099" y="838199"/>
                </a:lnTo>
                <a:close/>
              </a:path>
            </a:pathLst>
          </a:custGeom>
          <a:solidFill>
            <a:srgbClr val="322A9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7415255" y="7577459"/>
            <a:ext cx="838200" cy="838200"/>
          </a:xfrm>
          <a:custGeom>
            <a:avLst/>
            <a:gdLst/>
            <a:ahLst/>
            <a:cxnLst/>
            <a:rect l="l" t="t" r="r" b="b"/>
            <a:pathLst>
              <a:path w="838200" h="838200">
                <a:moveTo>
                  <a:pt x="419099" y="838199"/>
                </a:moveTo>
                <a:lnTo>
                  <a:pt x="370224" y="835380"/>
                </a:lnTo>
                <a:lnTo>
                  <a:pt x="323004" y="827131"/>
                </a:lnTo>
                <a:lnTo>
                  <a:pt x="277754" y="813767"/>
                </a:lnTo>
                <a:lnTo>
                  <a:pt x="234790" y="795602"/>
                </a:lnTo>
                <a:lnTo>
                  <a:pt x="194425" y="772951"/>
                </a:lnTo>
                <a:lnTo>
                  <a:pt x="156974" y="746128"/>
                </a:lnTo>
                <a:lnTo>
                  <a:pt x="122751" y="715448"/>
                </a:lnTo>
                <a:lnTo>
                  <a:pt x="92071" y="681225"/>
                </a:lnTo>
                <a:lnTo>
                  <a:pt x="65248" y="643774"/>
                </a:lnTo>
                <a:lnTo>
                  <a:pt x="42597" y="603409"/>
                </a:lnTo>
                <a:lnTo>
                  <a:pt x="24432" y="560445"/>
                </a:lnTo>
                <a:lnTo>
                  <a:pt x="11068" y="515195"/>
                </a:lnTo>
                <a:lnTo>
                  <a:pt x="2819" y="467975"/>
                </a:lnTo>
                <a:lnTo>
                  <a:pt x="0" y="419099"/>
                </a:lnTo>
                <a:lnTo>
                  <a:pt x="2819" y="370224"/>
                </a:lnTo>
                <a:lnTo>
                  <a:pt x="11068" y="323004"/>
                </a:lnTo>
                <a:lnTo>
                  <a:pt x="24432" y="277754"/>
                </a:lnTo>
                <a:lnTo>
                  <a:pt x="42597" y="234790"/>
                </a:lnTo>
                <a:lnTo>
                  <a:pt x="65248" y="194425"/>
                </a:lnTo>
                <a:lnTo>
                  <a:pt x="92071" y="156974"/>
                </a:lnTo>
                <a:lnTo>
                  <a:pt x="122751" y="122751"/>
                </a:lnTo>
                <a:lnTo>
                  <a:pt x="156974" y="92071"/>
                </a:lnTo>
                <a:lnTo>
                  <a:pt x="194425" y="65248"/>
                </a:lnTo>
                <a:lnTo>
                  <a:pt x="234790" y="42597"/>
                </a:lnTo>
                <a:lnTo>
                  <a:pt x="277754" y="24432"/>
                </a:lnTo>
                <a:lnTo>
                  <a:pt x="323004" y="11068"/>
                </a:lnTo>
                <a:lnTo>
                  <a:pt x="370224" y="2819"/>
                </a:lnTo>
                <a:lnTo>
                  <a:pt x="419099" y="0"/>
                </a:lnTo>
                <a:lnTo>
                  <a:pt x="467975" y="2819"/>
                </a:lnTo>
                <a:lnTo>
                  <a:pt x="515195" y="11068"/>
                </a:lnTo>
                <a:lnTo>
                  <a:pt x="560445" y="24432"/>
                </a:lnTo>
                <a:lnTo>
                  <a:pt x="603409" y="42597"/>
                </a:lnTo>
                <a:lnTo>
                  <a:pt x="643774" y="65248"/>
                </a:lnTo>
                <a:lnTo>
                  <a:pt x="681225" y="92071"/>
                </a:lnTo>
                <a:lnTo>
                  <a:pt x="715448" y="122751"/>
                </a:lnTo>
                <a:lnTo>
                  <a:pt x="746128" y="156974"/>
                </a:lnTo>
                <a:lnTo>
                  <a:pt x="772951" y="194425"/>
                </a:lnTo>
                <a:lnTo>
                  <a:pt x="795602" y="234790"/>
                </a:lnTo>
                <a:lnTo>
                  <a:pt x="813767" y="277754"/>
                </a:lnTo>
                <a:lnTo>
                  <a:pt x="827131" y="323004"/>
                </a:lnTo>
                <a:lnTo>
                  <a:pt x="835380" y="370224"/>
                </a:lnTo>
                <a:lnTo>
                  <a:pt x="838199" y="419099"/>
                </a:lnTo>
                <a:lnTo>
                  <a:pt x="835380" y="467975"/>
                </a:lnTo>
                <a:lnTo>
                  <a:pt x="827131" y="515195"/>
                </a:lnTo>
                <a:lnTo>
                  <a:pt x="813767" y="560445"/>
                </a:lnTo>
                <a:lnTo>
                  <a:pt x="795602" y="603409"/>
                </a:lnTo>
                <a:lnTo>
                  <a:pt x="772951" y="643774"/>
                </a:lnTo>
                <a:lnTo>
                  <a:pt x="746128" y="681225"/>
                </a:lnTo>
                <a:lnTo>
                  <a:pt x="715448" y="715448"/>
                </a:lnTo>
                <a:lnTo>
                  <a:pt x="681225" y="746128"/>
                </a:lnTo>
                <a:lnTo>
                  <a:pt x="643774" y="772951"/>
                </a:lnTo>
                <a:lnTo>
                  <a:pt x="603409" y="795602"/>
                </a:lnTo>
                <a:lnTo>
                  <a:pt x="560445" y="813767"/>
                </a:lnTo>
                <a:lnTo>
                  <a:pt x="515195" y="827131"/>
                </a:lnTo>
                <a:lnTo>
                  <a:pt x="467975" y="835380"/>
                </a:lnTo>
                <a:lnTo>
                  <a:pt x="419099" y="838199"/>
                </a:lnTo>
                <a:close/>
              </a:path>
            </a:pathLst>
          </a:custGeom>
          <a:solidFill>
            <a:srgbClr val="322A9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65" dirty="0"/>
              <a:t>Relaxation</a:t>
            </a:r>
          </a:p>
        </p:txBody>
      </p:sp>
      <p:sp>
        <p:nvSpPr>
          <p:cNvPr id="15" name="object 15"/>
          <p:cNvSpPr txBox="1"/>
          <p:nvPr/>
        </p:nvSpPr>
        <p:spPr>
          <a:xfrm>
            <a:off x="2366886" y="3160287"/>
            <a:ext cx="2133599" cy="78226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5000" dirty="0">
                <a:solidFill>
                  <a:srgbClr val="453DBD"/>
                </a:solidFill>
                <a:latin typeface="Trebuchet MS"/>
                <a:cs typeface="Trebuchet MS"/>
              </a:rPr>
              <a:t>BREAKS</a:t>
            </a:r>
            <a:endParaRPr sz="5000" dirty="0">
              <a:latin typeface="Trebuchet MS"/>
              <a:cs typeface="Trebuchet MS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2366886" y="5356205"/>
            <a:ext cx="2738513" cy="78226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5000" dirty="0">
                <a:solidFill>
                  <a:srgbClr val="453DBD"/>
                </a:solidFill>
                <a:latin typeface="Trebuchet MS"/>
                <a:cs typeface="Trebuchet MS"/>
              </a:rPr>
              <a:t>TIME OFF</a:t>
            </a:r>
            <a:endParaRPr sz="5000" dirty="0">
              <a:latin typeface="Trebuchet MS"/>
              <a:cs typeface="Trebuchet MS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2366886" y="7552123"/>
            <a:ext cx="3365541" cy="78226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5000" dirty="0">
                <a:solidFill>
                  <a:srgbClr val="453DBD"/>
                </a:solidFill>
                <a:latin typeface="Trebuchet MS"/>
                <a:cs typeface="Trebuchet MS"/>
              </a:rPr>
              <a:t>BREATHING</a:t>
            </a:r>
            <a:endParaRPr sz="5000" dirty="0">
              <a:latin typeface="Trebuchet MS"/>
              <a:cs typeface="Trebuchet MS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8753442" y="3160287"/>
            <a:ext cx="3871201" cy="78226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5000" dirty="0">
                <a:solidFill>
                  <a:srgbClr val="453DBD"/>
                </a:solidFill>
                <a:latin typeface="Trebuchet MS"/>
                <a:cs typeface="Trebuchet MS"/>
              </a:rPr>
              <a:t>MINDFULNESS</a:t>
            </a:r>
            <a:endParaRPr sz="5000" dirty="0">
              <a:latin typeface="Trebuchet MS"/>
              <a:cs typeface="Trebuchet MS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8753443" y="5356205"/>
            <a:ext cx="3611245" cy="155170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5000" dirty="0">
                <a:solidFill>
                  <a:srgbClr val="453DBD"/>
                </a:solidFill>
                <a:latin typeface="Trebuchet MS"/>
                <a:cs typeface="Trebuchet MS"/>
              </a:rPr>
              <a:t>MASSAGE THERAPY</a:t>
            </a:r>
            <a:endParaRPr sz="5000" dirty="0">
              <a:latin typeface="Trebuchet MS"/>
              <a:cs typeface="Trebuchet MS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8753443" y="7552123"/>
            <a:ext cx="2295557" cy="78226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5000" dirty="0">
                <a:solidFill>
                  <a:srgbClr val="453DBD"/>
                </a:solidFill>
                <a:latin typeface="Trebuchet MS"/>
                <a:cs typeface="Trebuchet MS"/>
              </a:rPr>
              <a:t>BATHS</a:t>
            </a:r>
            <a:endParaRPr sz="5000" dirty="0">
              <a:latin typeface="Trebuchet MS"/>
              <a:cs typeface="Trebuchet MS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1391344" y="3355009"/>
            <a:ext cx="114935" cy="4826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000" dirty="0">
                <a:solidFill>
                  <a:srgbClr val="FFFFFF"/>
                </a:solidFill>
                <a:latin typeface="Trebuchet MS"/>
                <a:cs typeface="Trebuchet MS"/>
              </a:rPr>
              <a:t>1</a:t>
            </a:r>
            <a:endParaRPr sz="3000">
              <a:latin typeface="Trebuchet MS"/>
              <a:cs typeface="Trebuchet MS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7750516" y="3355009"/>
            <a:ext cx="170180" cy="4826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000" dirty="0">
                <a:solidFill>
                  <a:srgbClr val="FFFFFF"/>
                </a:solidFill>
                <a:latin typeface="Trebuchet MS"/>
                <a:cs typeface="Trebuchet MS"/>
              </a:rPr>
              <a:t>4</a:t>
            </a:r>
            <a:endParaRPr sz="3000">
              <a:latin typeface="Trebuchet MS"/>
              <a:cs typeface="Trebuchet MS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1359941" y="5550927"/>
            <a:ext cx="177800" cy="4826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000" dirty="0">
                <a:solidFill>
                  <a:srgbClr val="FFFFFF"/>
                </a:solidFill>
                <a:latin typeface="Trebuchet MS"/>
                <a:cs typeface="Trebuchet MS"/>
              </a:rPr>
              <a:t>2</a:t>
            </a:r>
            <a:endParaRPr sz="3000">
              <a:latin typeface="Trebuchet MS"/>
              <a:cs typeface="Trebuchet MS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7750664" y="5550927"/>
            <a:ext cx="169545" cy="4826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000" dirty="0">
                <a:solidFill>
                  <a:srgbClr val="FFFFFF"/>
                </a:solidFill>
                <a:latin typeface="Trebuchet MS"/>
                <a:cs typeface="Trebuchet MS"/>
              </a:rPr>
              <a:t>5</a:t>
            </a:r>
            <a:endParaRPr sz="3000">
              <a:latin typeface="Trebuchet MS"/>
              <a:cs typeface="Trebuchet MS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1358453" y="7746845"/>
            <a:ext cx="180975" cy="4826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000" dirty="0">
                <a:solidFill>
                  <a:srgbClr val="FFFFFF"/>
                </a:solidFill>
                <a:latin typeface="Trebuchet MS"/>
                <a:cs typeface="Trebuchet MS"/>
              </a:rPr>
              <a:t>3</a:t>
            </a:r>
            <a:endParaRPr sz="3000">
              <a:latin typeface="Trebuchet MS"/>
              <a:cs typeface="Trebuchet MS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7745753" y="7746845"/>
            <a:ext cx="179705" cy="4826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000" dirty="0">
                <a:solidFill>
                  <a:srgbClr val="FFFFFF"/>
                </a:solidFill>
                <a:latin typeface="Trebuchet MS"/>
                <a:cs typeface="Trebuchet MS"/>
              </a:rPr>
              <a:t>6</a:t>
            </a:r>
            <a:endParaRPr sz="3000">
              <a:latin typeface="Trebuchet MS"/>
              <a:cs typeface="Trebuchet MS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028700" y="3185624"/>
            <a:ext cx="838200" cy="838200"/>
          </a:xfrm>
          <a:custGeom>
            <a:avLst/>
            <a:gdLst/>
            <a:ahLst/>
            <a:cxnLst/>
            <a:rect l="l" t="t" r="r" b="b"/>
            <a:pathLst>
              <a:path w="838200" h="838200">
                <a:moveTo>
                  <a:pt x="419099" y="838199"/>
                </a:moveTo>
                <a:lnTo>
                  <a:pt x="370224" y="835380"/>
                </a:lnTo>
                <a:lnTo>
                  <a:pt x="323004" y="827131"/>
                </a:lnTo>
                <a:lnTo>
                  <a:pt x="277754" y="813767"/>
                </a:lnTo>
                <a:lnTo>
                  <a:pt x="234790" y="795602"/>
                </a:lnTo>
                <a:lnTo>
                  <a:pt x="194425" y="772951"/>
                </a:lnTo>
                <a:lnTo>
                  <a:pt x="156974" y="746128"/>
                </a:lnTo>
                <a:lnTo>
                  <a:pt x="122751" y="715448"/>
                </a:lnTo>
                <a:lnTo>
                  <a:pt x="92071" y="681225"/>
                </a:lnTo>
                <a:lnTo>
                  <a:pt x="65248" y="643774"/>
                </a:lnTo>
                <a:lnTo>
                  <a:pt x="42597" y="603409"/>
                </a:lnTo>
                <a:lnTo>
                  <a:pt x="24432" y="560445"/>
                </a:lnTo>
                <a:lnTo>
                  <a:pt x="11068" y="515195"/>
                </a:lnTo>
                <a:lnTo>
                  <a:pt x="2819" y="467975"/>
                </a:lnTo>
                <a:lnTo>
                  <a:pt x="0" y="419099"/>
                </a:lnTo>
                <a:lnTo>
                  <a:pt x="2819" y="370224"/>
                </a:lnTo>
                <a:lnTo>
                  <a:pt x="11068" y="323004"/>
                </a:lnTo>
                <a:lnTo>
                  <a:pt x="24432" y="277754"/>
                </a:lnTo>
                <a:lnTo>
                  <a:pt x="42597" y="234790"/>
                </a:lnTo>
                <a:lnTo>
                  <a:pt x="65248" y="194425"/>
                </a:lnTo>
                <a:lnTo>
                  <a:pt x="92071" y="156974"/>
                </a:lnTo>
                <a:lnTo>
                  <a:pt x="122751" y="122751"/>
                </a:lnTo>
                <a:lnTo>
                  <a:pt x="156974" y="92071"/>
                </a:lnTo>
                <a:lnTo>
                  <a:pt x="194425" y="65248"/>
                </a:lnTo>
                <a:lnTo>
                  <a:pt x="234790" y="42597"/>
                </a:lnTo>
                <a:lnTo>
                  <a:pt x="277754" y="24432"/>
                </a:lnTo>
                <a:lnTo>
                  <a:pt x="323004" y="11068"/>
                </a:lnTo>
                <a:lnTo>
                  <a:pt x="370224" y="2819"/>
                </a:lnTo>
                <a:lnTo>
                  <a:pt x="419099" y="0"/>
                </a:lnTo>
                <a:lnTo>
                  <a:pt x="467975" y="2819"/>
                </a:lnTo>
                <a:lnTo>
                  <a:pt x="515195" y="11068"/>
                </a:lnTo>
                <a:lnTo>
                  <a:pt x="560445" y="24432"/>
                </a:lnTo>
                <a:lnTo>
                  <a:pt x="603409" y="42597"/>
                </a:lnTo>
                <a:lnTo>
                  <a:pt x="643774" y="65248"/>
                </a:lnTo>
                <a:lnTo>
                  <a:pt x="681225" y="92071"/>
                </a:lnTo>
                <a:lnTo>
                  <a:pt x="715448" y="122751"/>
                </a:lnTo>
                <a:lnTo>
                  <a:pt x="746128" y="156974"/>
                </a:lnTo>
                <a:lnTo>
                  <a:pt x="772951" y="194425"/>
                </a:lnTo>
                <a:lnTo>
                  <a:pt x="795602" y="234790"/>
                </a:lnTo>
                <a:lnTo>
                  <a:pt x="813767" y="277754"/>
                </a:lnTo>
                <a:lnTo>
                  <a:pt x="827131" y="323004"/>
                </a:lnTo>
                <a:lnTo>
                  <a:pt x="835380" y="370224"/>
                </a:lnTo>
                <a:lnTo>
                  <a:pt x="838199" y="419099"/>
                </a:lnTo>
                <a:lnTo>
                  <a:pt x="835380" y="467975"/>
                </a:lnTo>
                <a:lnTo>
                  <a:pt x="827131" y="515195"/>
                </a:lnTo>
                <a:lnTo>
                  <a:pt x="813767" y="560445"/>
                </a:lnTo>
                <a:lnTo>
                  <a:pt x="795602" y="603409"/>
                </a:lnTo>
                <a:lnTo>
                  <a:pt x="772951" y="643774"/>
                </a:lnTo>
                <a:lnTo>
                  <a:pt x="746128" y="681225"/>
                </a:lnTo>
                <a:lnTo>
                  <a:pt x="715448" y="715448"/>
                </a:lnTo>
                <a:lnTo>
                  <a:pt x="681225" y="746128"/>
                </a:lnTo>
                <a:lnTo>
                  <a:pt x="643774" y="772951"/>
                </a:lnTo>
                <a:lnTo>
                  <a:pt x="603409" y="795602"/>
                </a:lnTo>
                <a:lnTo>
                  <a:pt x="560445" y="813767"/>
                </a:lnTo>
                <a:lnTo>
                  <a:pt x="515195" y="827131"/>
                </a:lnTo>
                <a:lnTo>
                  <a:pt x="467975" y="835380"/>
                </a:lnTo>
                <a:lnTo>
                  <a:pt x="419099" y="838199"/>
                </a:lnTo>
                <a:close/>
              </a:path>
            </a:pathLst>
          </a:custGeom>
          <a:solidFill>
            <a:srgbClr val="322A94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3" name="object 3"/>
          <p:cNvGrpSpPr/>
          <p:nvPr/>
        </p:nvGrpSpPr>
        <p:grpSpPr>
          <a:xfrm>
            <a:off x="13856586" y="0"/>
            <a:ext cx="4429125" cy="10287000"/>
            <a:chOff x="13856586" y="0"/>
            <a:chExt cx="4429125" cy="10287000"/>
          </a:xfrm>
        </p:grpSpPr>
        <p:sp>
          <p:nvSpPr>
            <p:cNvPr id="4" name="object 4"/>
            <p:cNvSpPr/>
            <p:nvPr/>
          </p:nvSpPr>
          <p:spPr>
            <a:xfrm>
              <a:off x="13856586" y="0"/>
              <a:ext cx="4429125" cy="10287000"/>
            </a:xfrm>
            <a:custGeom>
              <a:avLst/>
              <a:gdLst/>
              <a:ahLst/>
              <a:cxnLst/>
              <a:rect l="l" t="t" r="r" b="b"/>
              <a:pathLst>
                <a:path w="4429125" h="10287000">
                  <a:moveTo>
                    <a:pt x="4429124" y="10286999"/>
                  </a:moveTo>
                  <a:lnTo>
                    <a:pt x="0" y="10286999"/>
                  </a:lnTo>
                  <a:lnTo>
                    <a:pt x="0" y="0"/>
                  </a:lnTo>
                  <a:lnTo>
                    <a:pt x="4429124" y="0"/>
                  </a:lnTo>
                  <a:lnTo>
                    <a:pt x="4429124" y="10286999"/>
                  </a:lnTo>
                  <a:close/>
                </a:path>
              </a:pathLst>
            </a:custGeom>
            <a:solidFill>
              <a:srgbClr val="322A9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15145678" y="5511817"/>
              <a:ext cx="2105660" cy="0"/>
            </a:xfrm>
            <a:custGeom>
              <a:avLst/>
              <a:gdLst/>
              <a:ahLst/>
              <a:cxnLst/>
              <a:rect l="l" t="t" r="r" b="b"/>
              <a:pathLst>
                <a:path w="2105659">
                  <a:moveTo>
                    <a:pt x="0" y="0"/>
                  </a:moveTo>
                  <a:lnTo>
                    <a:pt x="2105146" y="0"/>
                  </a:lnTo>
                </a:path>
              </a:pathLst>
            </a:custGeom>
            <a:ln w="9524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15145678" y="6429330"/>
              <a:ext cx="2105660" cy="0"/>
            </a:xfrm>
            <a:custGeom>
              <a:avLst/>
              <a:gdLst/>
              <a:ahLst/>
              <a:cxnLst/>
              <a:rect l="l" t="t" r="r" b="b"/>
              <a:pathLst>
                <a:path w="2105659">
                  <a:moveTo>
                    <a:pt x="0" y="0"/>
                  </a:moveTo>
                  <a:lnTo>
                    <a:pt x="2105146" y="0"/>
                  </a:lnTo>
                </a:path>
              </a:pathLst>
            </a:custGeom>
            <a:ln w="9524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7" name="object 7"/>
          <p:cNvSpPr txBox="1"/>
          <p:nvPr/>
        </p:nvSpPr>
        <p:spPr>
          <a:xfrm>
            <a:off x="16468272" y="3374668"/>
            <a:ext cx="891540" cy="18542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0" spc="-2955" dirty="0">
                <a:solidFill>
                  <a:srgbClr val="86CACA"/>
                </a:solidFill>
                <a:latin typeface="Trebuchet MS"/>
                <a:cs typeface="Trebuchet MS"/>
              </a:rPr>
              <a:t>17</a:t>
            </a:r>
            <a:endParaRPr sz="12000">
              <a:latin typeface="Trebuchet MS"/>
              <a:cs typeface="Trebuchet MS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15045735" y="5649437"/>
            <a:ext cx="2226310" cy="57785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indent="896619">
              <a:lnSpc>
                <a:spcPct val="113300"/>
              </a:lnSpc>
              <a:spcBef>
                <a:spcPts val="100"/>
              </a:spcBef>
            </a:pPr>
            <a:r>
              <a:rPr sz="1600" dirty="0">
                <a:solidFill>
                  <a:srgbClr val="FFFFFF"/>
                </a:solidFill>
                <a:latin typeface="Aileron"/>
                <a:cs typeface="Aileron"/>
              </a:rPr>
              <a:t>Federal</a:t>
            </a:r>
            <a:r>
              <a:rPr sz="1600" spc="-30" dirty="0">
                <a:solidFill>
                  <a:srgbClr val="FFFFFF"/>
                </a:solidFill>
                <a:latin typeface="Aileron"/>
                <a:cs typeface="Aileron"/>
              </a:rPr>
              <a:t> </a:t>
            </a:r>
            <a:r>
              <a:rPr sz="1600" spc="-10" dirty="0">
                <a:solidFill>
                  <a:srgbClr val="FFFFFF"/>
                </a:solidFill>
                <a:latin typeface="Aileron"/>
                <a:cs typeface="Aileron"/>
              </a:rPr>
              <a:t>Public </a:t>
            </a:r>
            <a:r>
              <a:rPr sz="1600" dirty="0">
                <a:solidFill>
                  <a:srgbClr val="FFFFFF"/>
                </a:solidFill>
                <a:latin typeface="Aileron"/>
                <a:cs typeface="Aileron"/>
              </a:rPr>
              <a:t>Defenders</a:t>
            </a:r>
            <a:r>
              <a:rPr sz="1600" spc="-30" dirty="0">
                <a:solidFill>
                  <a:srgbClr val="FFFFFF"/>
                </a:solidFill>
                <a:latin typeface="Aileron"/>
                <a:cs typeface="Aileron"/>
              </a:rPr>
              <a:t> </a:t>
            </a:r>
            <a:r>
              <a:rPr sz="1600" dirty="0">
                <a:solidFill>
                  <a:srgbClr val="FFFFFF"/>
                </a:solidFill>
                <a:latin typeface="Aileron"/>
                <a:cs typeface="Aileron"/>
              </a:rPr>
              <a:t>Summit</a:t>
            </a:r>
            <a:r>
              <a:rPr sz="1600" spc="-30" dirty="0">
                <a:solidFill>
                  <a:srgbClr val="FFFFFF"/>
                </a:solidFill>
                <a:latin typeface="Aileron"/>
                <a:cs typeface="Aileron"/>
              </a:rPr>
              <a:t> </a:t>
            </a:r>
            <a:r>
              <a:rPr sz="1600" spc="-20" dirty="0">
                <a:solidFill>
                  <a:srgbClr val="FFFFFF"/>
                </a:solidFill>
                <a:latin typeface="Aileron"/>
                <a:cs typeface="Aileron"/>
              </a:rPr>
              <a:t>2022</a:t>
            </a:r>
            <a:endParaRPr sz="1600">
              <a:latin typeface="Aileron"/>
              <a:cs typeface="Aileron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1028700" y="5381543"/>
            <a:ext cx="838200" cy="838200"/>
          </a:xfrm>
          <a:custGeom>
            <a:avLst/>
            <a:gdLst/>
            <a:ahLst/>
            <a:cxnLst/>
            <a:rect l="l" t="t" r="r" b="b"/>
            <a:pathLst>
              <a:path w="838200" h="838200">
                <a:moveTo>
                  <a:pt x="419099" y="838199"/>
                </a:moveTo>
                <a:lnTo>
                  <a:pt x="370224" y="835380"/>
                </a:lnTo>
                <a:lnTo>
                  <a:pt x="323004" y="827131"/>
                </a:lnTo>
                <a:lnTo>
                  <a:pt x="277754" y="813767"/>
                </a:lnTo>
                <a:lnTo>
                  <a:pt x="234790" y="795602"/>
                </a:lnTo>
                <a:lnTo>
                  <a:pt x="194425" y="772951"/>
                </a:lnTo>
                <a:lnTo>
                  <a:pt x="156974" y="746128"/>
                </a:lnTo>
                <a:lnTo>
                  <a:pt x="122751" y="715448"/>
                </a:lnTo>
                <a:lnTo>
                  <a:pt x="92071" y="681225"/>
                </a:lnTo>
                <a:lnTo>
                  <a:pt x="65248" y="643774"/>
                </a:lnTo>
                <a:lnTo>
                  <a:pt x="42597" y="603409"/>
                </a:lnTo>
                <a:lnTo>
                  <a:pt x="24432" y="560445"/>
                </a:lnTo>
                <a:lnTo>
                  <a:pt x="11068" y="515195"/>
                </a:lnTo>
                <a:lnTo>
                  <a:pt x="2819" y="467975"/>
                </a:lnTo>
                <a:lnTo>
                  <a:pt x="0" y="419099"/>
                </a:lnTo>
                <a:lnTo>
                  <a:pt x="2819" y="370224"/>
                </a:lnTo>
                <a:lnTo>
                  <a:pt x="11068" y="323004"/>
                </a:lnTo>
                <a:lnTo>
                  <a:pt x="24432" y="277754"/>
                </a:lnTo>
                <a:lnTo>
                  <a:pt x="42597" y="234790"/>
                </a:lnTo>
                <a:lnTo>
                  <a:pt x="65248" y="194425"/>
                </a:lnTo>
                <a:lnTo>
                  <a:pt x="92071" y="156974"/>
                </a:lnTo>
                <a:lnTo>
                  <a:pt x="122751" y="122751"/>
                </a:lnTo>
                <a:lnTo>
                  <a:pt x="156974" y="92071"/>
                </a:lnTo>
                <a:lnTo>
                  <a:pt x="194425" y="65248"/>
                </a:lnTo>
                <a:lnTo>
                  <a:pt x="234790" y="42597"/>
                </a:lnTo>
                <a:lnTo>
                  <a:pt x="277754" y="24432"/>
                </a:lnTo>
                <a:lnTo>
                  <a:pt x="323004" y="11068"/>
                </a:lnTo>
                <a:lnTo>
                  <a:pt x="370224" y="2819"/>
                </a:lnTo>
                <a:lnTo>
                  <a:pt x="419099" y="0"/>
                </a:lnTo>
                <a:lnTo>
                  <a:pt x="467975" y="2819"/>
                </a:lnTo>
                <a:lnTo>
                  <a:pt x="515195" y="11068"/>
                </a:lnTo>
                <a:lnTo>
                  <a:pt x="560445" y="24432"/>
                </a:lnTo>
                <a:lnTo>
                  <a:pt x="603409" y="42597"/>
                </a:lnTo>
                <a:lnTo>
                  <a:pt x="643774" y="65248"/>
                </a:lnTo>
                <a:lnTo>
                  <a:pt x="681225" y="92071"/>
                </a:lnTo>
                <a:lnTo>
                  <a:pt x="715448" y="122751"/>
                </a:lnTo>
                <a:lnTo>
                  <a:pt x="746128" y="156974"/>
                </a:lnTo>
                <a:lnTo>
                  <a:pt x="772951" y="194425"/>
                </a:lnTo>
                <a:lnTo>
                  <a:pt x="795602" y="234790"/>
                </a:lnTo>
                <a:lnTo>
                  <a:pt x="813767" y="277754"/>
                </a:lnTo>
                <a:lnTo>
                  <a:pt x="827131" y="323004"/>
                </a:lnTo>
                <a:lnTo>
                  <a:pt x="835380" y="370224"/>
                </a:lnTo>
                <a:lnTo>
                  <a:pt x="838199" y="419099"/>
                </a:lnTo>
                <a:lnTo>
                  <a:pt x="835380" y="467975"/>
                </a:lnTo>
                <a:lnTo>
                  <a:pt x="827131" y="515195"/>
                </a:lnTo>
                <a:lnTo>
                  <a:pt x="813767" y="560445"/>
                </a:lnTo>
                <a:lnTo>
                  <a:pt x="795602" y="603409"/>
                </a:lnTo>
                <a:lnTo>
                  <a:pt x="772951" y="643774"/>
                </a:lnTo>
                <a:lnTo>
                  <a:pt x="746128" y="681225"/>
                </a:lnTo>
                <a:lnTo>
                  <a:pt x="715448" y="715448"/>
                </a:lnTo>
                <a:lnTo>
                  <a:pt x="681225" y="746128"/>
                </a:lnTo>
                <a:lnTo>
                  <a:pt x="643774" y="772951"/>
                </a:lnTo>
                <a:lnTo>
                  <a:pt x="603409" y="795602"/>
                </a:lnTo>
                <a:lnTo>
                  <a:pt x="560445" y="813767"/>
                </a:lnTo>
                <a:lnTo>
                  <a:pt x="515195" y="827131"/>
                </a:lnTo>
                <a:lnTo>
                  <a:pt x="467975" y="835380"/>
                </a:lnTo>
                <a:lnTo>
                  <a:pt x="419099" y="838199"/>
                </a:lnTo>
                <a:close/>
              </a:path>
            </a:pathLst>
          </a:custGeom>
          <a:solidFill>
            <a:srgbClr val="322A9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1028700" y="7577460"/>
            <a:ext cx="838200" cy="838200"/>
          </a:xfrm>
          <a:custGeom>
            <a:avLst/>
            <a:gdLst/>
            <a:ahLst/>
            <a:cxnLst/>
            <a:rect l="l" t="t" r="r" b="b"/>
            <a:pathLst>
              <a:path w="838200" h="838200">
                <a:moveTo>
                  <a:pt x="419099" y="838199"/>
                </a:moveTo>
                <a:lnTo>
                  <a:pt x="370224" y="835380"/>
                </a:lnTo>
                <a:lnTo>
                  <a:pt x="323004" y="827131"/>
                </a:lnTo>
                <a:lnTo>
                  <a:pt x="277754" y="813767"/>
                </a:lnTo>
                <a:lnTo>
                  <a:pt x="234790" y="795602"/>
                </a:lnTo>
                <a:lnTo>
                  <a:pt x="194425" y="772951"/>
                </a:lnTo>
                <a:lnTo>
                  <a:pt x="156974" y="746128"/>
                </a:lnTo>
                <a:lnTo>
                  <a:pt x="122751" y="715448"/>
                </a:lnTo>
                <a:lnTo>
                  <a:pt x="92071" y="681225"/>
                </a:lnTo>
                <a:lnTo>
                  <a:pt x="65248" y="643774"/>
                </a:lnTo>
                <a:lnTo>
                  <a:pt x="42597" y="603409"/>
                </a:lnTo>
                <a:lnTo>
                  <a:pt x="24432" y="560445"/>
                </a:lnTo>
                <a:lnTo>
                  <a:pt x="11068" y="515195"/>
                </a:lnTo>
                <a:lnTo>
                  <a:pt x="2819" y="467975"/>
                </a:lnTo>
                <a:lnTo>
                  <a:pt x="0" y="419099"/>
                </a:lnTo>
                <a:lnTo>
                  <a:pt x="2819" y="370224"/>
                </a:lnTo>
                <a:lnTo>
                  <a:pt x="11068" y="323004"/>
                </a:lnTo>
                <a:lnTo>
                  <a:pt x="24432" y="277754"/>
                </a:lnTo>
                <a:lnTo>
                  <a:pt x="42597" y="234790"/>
                </a:lnTo>
                <a:lnTo>
                  <a:pt x="65248" y="194425"/>
                </a:lnTo>
                <a:lnTo>
                  <a:pt x="92071" y="156974"/>
                </a:lnTo>
                <a:lnTo>
                  <a:pt x="122751" y="122751"/>
                </a:lnTo>
                <a:lnTo>
                  <a:pt x="156974" y="92071"/>
                </a:lnTo>
                <a:lnTo>
                  <a:pt x="194425" y="65248"/>
                </a:lnTo>
                <a:lnTo>
                  <a:pt x="234790" y="42597"/>
                </a:lnTo>
                <a:lnTo>
                  <a:pt x="277754" y="24432"/>
                </a:lnTo>
                <a:lnTo>
                  <a:pt x="323004" y="11068"/>
                </a:lnTo>
                <a:lnTo>
                  <a:pt x="370224" y="2819"/>
                </a:lnTo>
                <a:lnTo>
                  <a:pt x="419099" y="0"/>
                </a:lnTo>
                <a:lnTo>
                  <a:pt x="467975" y="2819"/>
                </a:lnTo>
                <a:lnTo>
                  <a:pt x="515195" y="11068"/>
                </a:lnTo>
                <a:lnTo>
                  <a:pt x="560445" y="24432"/>
                </a:lnTo>
                <a:lnTo>
                  <a:pt x="603409" y="42597"/>
                </a:lnTo>
                <a:lnTo>
                  <a:pt x="643774" y="65248"/>
                </a:lnTo>
                <a:lnTo>
                  <a:pt x="681225" y="92071"/>
                </a:lnTo>
                <a:lnTo>
                  <a:pt x="715448" y="122751"/>
                </a:lnTo>
                <a:lnTo>
                  <a:pt x="746128" y="156974"/>
                </a:lnTo>
                <a:lnTo>
                  <a:pt x="772951" y="194425"/>
                </a:lnTo>
                <a:lnTo>
                  <a:pt x="795602" y="234790"/>
                </a:lnTo>
                <a:lnTo>
                  <a:pt x="813767" y="277754"/>
                </a:lnTo>
                <a:lnTo>
                  <a:pt x="827131" y="323004"/>
                </a:lnTo>
                <a:lnTo>
                  <a:pt x="835380" y="370224"/>
                </a:lnTo>
                <a:lnTo>
                  <a:pt x="838199" y="419099"/>
                </a:lnTo>
                <a:lnTo>
                  <a:pt x="835380" y="467975"/>
                </a:lnTo>
                <a:lnTo>
                  <a:pt x="827131" y="515195"/>
                </a:lnTo>
                <a:lnTo>
                  <a:pt x="813767" y="560445"/>
                </a:lnTo>
                <a:lnTo>
                  <a:pt x="795602" y="603409"/>
                </a:lnTo>
                <a:lnTo>
                  <a:pt x="772951" y="643774"/>
                </a:lnTo>
                <a:lnTo>
                  <a:pt x="746128" y="681225"/>
                </a:lnTo>
                <a:lnTo>
                  <a:pt x="715448" y="715448"/>
                </a:lnTo>
                <a:lnTo>
                  <a:pt x="681225" y="746128"/>
                </a:lnTo>
                <a:lnTo>
                  <a:pt x="643774" y="772951"/>
                </a:lnTo>
                <a:lnTo>
                  <a:pt x="603409" y="795602"/>
                </a:lnTo>
                <a:lnTo>
                  <a:pt x="560445" y="813767"/>
                </a:lnTo>
                <a:lnTo>
                  <a:pt x="515195" y="827131"/>
                </a:lnTo>
                <a:lnTo>
                  <a:pt x="467975" y="835380"/>
                </a:lnTo>
                <a:lnTo>
                  <a:pt x="419099" y="838199"/>
                </a:lnTo>
                <a:close/>
              </a:path>
            </a:pathLst>
          </a:custGeom>
          <a:solidFill>
            <a:srgbClr val="322A9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7415255" y="3185624"/>
            <a:ext cx="838200" cy="838200"/>
          </a:xfrm>
          <a:custGeom>
            <a:avLst/>
            <a:gdLst/>
            <a:ahLst/>
            <a:cxnLst/>
            <a:rect l="l" t="t" r="r" b="b"/>
            <a:pathLst>
              <a:path w="838200" h="838200">
                <a:moveTo>
                  <a:pt x="419099" y="838199"/>
                </a:moveTo>
                <a:lnTo>
                  <a:pt x="370224" y="835380"/>
                </a:lnTo>
                <a:lnTo>
                  <a:pt x="323004" y="827131"/>
                </a:lnTo>
                <a:lnTo>
                  <a:pt x="277754" y="813767"/>
                </a:lnTo>
                <a:lnTo>
                  <a:pt x="234790" y="795602"/>
                </a:lnTo>
                <a:lnTo>
                  <a:pt x="194425" y="772951"/>
                </a:lnTo>
                <a:lnTo>
                  <a:pt x="156974" y="746128"/>
                </a:lnTo>
                <a:lnTo>
                  <a:pt x="122751" y="715448"/>
                </a:lnTo>
                <a:lnTo>
                  <a:pt x="92071" y="681225"/>
                </a:lnTo>
                <a:lnTo>
                  <a:pt x="65248" y="643774"/>
                </a:lnTo>
                <a:lnTo>
                  <a:pt x="42597" y="603409"/>
                </a:lnTo>
                <a:lnTo>
                  <a:pt x="24432" y="560445"/>
                </a:lnTo>
                <a:lnTo>
                  <a:pt x="11068" y="515195"/>
                </a:lnTo>
                <a:lnTo>
                  <a:pt x="2819" y="467975"/>
                </a:lnTo>
                <a:lnTo>
                  <a:pt x="0" y="419099"/>
                </a:lnTo>
                <a:lnTo>
                  <a:pt x="2819" y="370224"/>
                </a:lnTo>
                <a:lnTo>
                  <a:pt x="11068" y="323004"/>
                </a:lnTo>
                <a:lnTo>
                  <a:pt x="24432" y="277754"/>
                </a:lnTo>
                <a:lnTo>
                  <a:pt x="42597" y="234790"/>
                </a:lnTo>
                <a:lnTo>
                  <a:pt x="65248" y="194425"/>
                </a:lnTo>
                <a:lnTo>
                  <a:pt x="92071" y="156974"/>
                </a:lnTo>
                <a:lnTo>
                  <a:pt x="122751" y="122751"/>
                </a:lnTo>
                <a:lnTo>
                  <a:pt x="156974" y="92071"/>
                </a:lnTo>
                <a:lnTo>
                  <a:pt x="194425" y="65248"/>
                </a:lnTo>
                <a:lnTo>
                  <a:pt x="234790" y="42597"/>
                </a:lnTo>
                <a:lnTo>
                  <a:pt x="277754" y="24432"/>
                </a:lnTo>
                <a:lnTo>
                  <a:pt x="323004" y="11068"/>
                </a:lnTo>
                <a:lnTo>
                  <a:pt x="370224" y="2819"/>
                </a:lnTo>
                <a:lnTo>
                  <a:pt x="419099" y="0"/>
                </a:lnTo>
                <a:lnTo>
                  <a:pt x="467975" y="2819"/>
                </a:lnTo>
                <a:lnTo>
                  <a:pt x="515195" y="11068"/>
                </a:lnTo>
                <a:lnTo>
                  <a:pt x="560445" y="24432"/>
                </a:lnTo>
                <a:lnTo>
                  <a:pt x="603409" y="42597"/>
                </a:lnTo>
                <a:lnTo>
                  <a:pt x="643774" y="65248"/>
                </a:lnTo>
                <a:lnTo>
                  <a:pt x="681225" y="92071"/>
                </a:lnTo>
                <a:lnTo>
                  <a:pt x="715448" y="122751"/>
                </a:lnTo>
                <a:lnTo>
                  <a:pt x="746128" y="156974"/>
                </a:lnTo>
                <a:lnTo>
                  <a:pt x="772951" y="194425"/>
                </a:lnTo>
                <a:lnTo>
                  <a:pt x="795602" y="234790"/>
                </a:lnTo>
                <a:lnTo>
                  <a:pt x="813767" y="277754"/>
                </a:lnTo>
                <a:lnTo>
                  <a:pt x="827131" y="323004"/>
                </a:lnTo>
                <a:lnTo>
                  <a:pt x="835380" y="370224"/>
                </a:lnTo>
                <a:lnTo>
                  <a:pt x="838199" y="419099"/>
                </a:lnTo>
                <a:lnTo>
                  <a:pt x="835380" y="467975"/>
                </a:lnTo>
                <a:lnTo>
                  <a:pt x="827131" y="515195"/>
                </a:lnTo>
                <a:lnTo>
                  <a:pt x="813767" y="560445"/>
                </a:lnTo>
                <a:lnTo>
                  <a:pt x="795602" y="603409"/>
                </a:lnTo>
                <a:lnTo>
                  <a:pt x="772951" y="643774"/>
                </a:lnTo>
                <a:lnTo>
                  <a:pt x="746128" y="681225"/>
                </a:lnTo>
                <a:lnTo>
                  <a:pt x="715448" y="715448"/>
                </a:lnTo>
                <a:lnTo>
                  <a:pt x="681225" y="746128"/>
                </a:lnTo>
                <a:lnTo>
                  <a:pt x="643774" y="772951"/>
                </a:lnTo>
                <a:lnTo>
                  <a:pt x="603409" y="795602"/>
                </a:lnTo>
                <a:lnTo>
                  <a:pt x="560445" y="813767"/>
                </a:lnTo>
                <a:lnTo>
                  <a:pt x="515195" y="827131"/>
                </a:lnTo>
                <a:lnTo>
                  <a:pt x="467975" y="835380"/>
                </a:lnTo>
                <a:lnTo>
                  <a:pt x="419099" y="838199"/>
                </a:lnTo>
                <a:close/>
              </a:path>
            </a:pathLst>
          </a:custGeom>
          <a:solidFill>
            <a:srgbClr val="322A9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7415255" y="5381543"/>
            <a:ext cx="838200" cy="838200"/>
          </a:xfrm>
          <a:custGeom>
            <a:avLst/>
            <a:gdLst/>
            <a:ahLst/>
            <a:cxnLst/>
            <a:rect l="l" t="t" r="r" b="b"/>
            <a:pathLst>
              <a:path w="838200" h="838200">
                <a:moveTo>
                  <a:pt x="419099" y="838199"/>
                </a:moveTo>
                <a:lnTo>
                  <a:pt x="370224" y="835380"/>
                </a:lnTo>
                <a:lnTo>
                  <a:pt x="323004" y="827131"/>
                </a:lnTo>
                <a:lnTo>
                  <a:pt x="277754" y="813767"/>
                </a:lnTo>
                <a:lnTo>
                  <a:pt x="234790" y="795602"/>
                </a:lnTo>
                <a:lnTo>
                  <a:pt x="194425" y="772951"/>
                </a:lnTo>
                <a:lnTo>
                  <a:pt x="156974" y="746128"/>
                </a:lnTo>
                <a:lnTo>
                  <a:pt x="122751" y="715448"/>
                </a:lnTo>
                <a:lnTo>
                  <a:pt x="92071" y="681225"/>
                </a:lnTo>
                <a:lnTo>
                  <a:pt x="65248" y="643774"/>
                </a:lnTo>
                <a:lnTo>
                  <a:pt x="42597" y="603409"/>
                </a:lnTo>
                <a:lnTo>
                  <a:pt x="24432" y="560445"/>
                </a:lnTo>
                <a:lnTo>
                  <a:pt x="11068" y="515195"/>
                </a:lnTo>
                <a:lnTo>
                  <a:pt x="2819" y="467975"/>
                </a:lnTo>
                <a:lnTo>
                  <a:pt x="0" y="419099"/>
                </a:lnTo>
                <a:lnTo>
                  <a:pt x="2819" y="370224"/>
                </a:lnTo>
                <a:lnTo>
                  <a:pt x="11068" y="323004"/>
                </a:lnTo>
                <a:lnTo>
                  <a:pt x="24432" y="277754"/>
                </a:lnTo>
                <a:lnTo>
                  <a:pt x="42597" y="234790"/>
                </a:lnTo>
                <a:lnTo>
                  <a:pt x="65248" y="194425"/>
                </a:lnTo>
                <a:lnTo>
                  <a:pt x="92071" y="156974"/>
                </a:lnTo>
                <a:lnTo>
                  <a:pt x="122751" y="122751"/>
                </a:lnTo>
                <a:lnTo>
                  <a:pt x="156974" y="92071"/>
                </a:lnTo>
                <a:lnTo>
                  <a:pt x="194425" y="65248"/>
                </a:lnTo>
                <a:lnTo>
                  <a:pt x="234790" y="42597"/>
                </a:lnTo>
                <a:lnTo>
                  <a:pt x="277754" y="24432"/>
                </a:lnTo>
                <a:lnTo>
                  <a:pt x="323004" y="11068"/>
                </a:lnTo>
                <a:lnTo>
                  <a:pt x="370224" y="2819"/>
                </a:lnTo>
                <a:lnTo>
                  <a:pt x="419099" y="0"/>
                </a:lnTo>
                <a:lnTo>
                  <a:pt x="467975" y="2819"/>
                </a:lnTo>
                <a:lnTo>
                  <a:pt x="515195" y="11068"/>
                </a:lnTo>
                <a:lnTo>
                  <a:pt x="560445" y="24432"/>
                </a:lnTo>
                <a:lnTo>
                  <a:pt x="603409" y="42597"/>
                </a:lnTo>
                <a:lnTo>
                  <a:pt x="643774" y="65248"/>
                </a:lnTo>
                <a:lnTo>
                  <a:pt x="681225" y="92071"/>
                </a:lnTo>
                <a:lnTo>
                  <a:pt x="715448" y="122751"/>
                </a:lnTo>
                <a:lnTo>
                  <a:pt x="746128" y="156974"/>
                </a:lnTo>
                <a:lnTo>
                  <a:pt x="772951" y="194425"/>
                </a:lnTo>
                <a:lnTo>
                  <a:pt x="795602" y="234790"/>
                </a:lnTo>
                <a:lnTo>
                  <a:pt x="813767" y="277754"/>
                </a:lnTo>
                <a:lnTo>
                  <a:pt x="827131" y="323004"/>
                </a:lnTo>
                <a:lnTo>
                  <a:pt x="835380" y="370224"/>
                </a:lnTo>
                <a:lnTo>
                  <a:pt x="838199" y="419099"/>
                </a:lnTo>
                <a:lnTo>
                  <a:pt x="835380" y="467975"/>
                </a:lnTo>
                <a:lnTo>
                  <a:pt x="827131" y="515195"/>
                </a:lnTo>
                <a:lnTo>
                  <a:pt x="813767" y="560445"/>
                </a:lnTo>
                <a:lnTo>
                  <a:pt x="795602" y="603409"/>
                </a:lnTo>
                <a:lnTo>
                  <a:pt x="772951" y="643774"/>
                </a:lnTo>
                <a:lnTo>
                  <a:pt x="746128" y="681225"/>
                </a:lnTo>
                <a:lnTo>
                  <a:pt x="715448" y="715448"/>
                </a:lnTo>
                <a:lnTo>
                  <a:pt x="681225" y="746128"/>
                </a:lnTo>
                <a:lnTo>
                  <a:pt x="643774" y="772951"/>
                </a:lnTo>
                <a:lnTo>
                  <a:pt x="603409" y="795602"/>
                </a:lnTo>
                <a:lnTo>
                  <a:pt x="560445" y="813767"/>
                </a:lnTo>
                <a:lnTo>
                  <a:pt x="515195" y="827131"/>
                </a:lnTo>
                <a:lnTo>
                  <a:pt x="467975" y="835380"/>
                </a:lnTo>
                <a:lnTo>
                  <a:pt x="419099" y="838199"/>
                </a:lnTo>
                <a:close/>
              </a:path>
            </a:pathLst>
          </a:custGeom>
          <a:solidFill>
            <a:srgbClr val="322A9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7415255" y="7577460"/>
            <a:ext cx="838200" cy="838200"/>
          </a:xfrm>
          <a:custGeom>
            <a:avLst/>
            <a:gdLst/>
            <a:ahLst/>
            <a:cxnLst/>
            <a:rect l="l" t="t" r="r" b="b"/>
            <a:pathLst>
              <a:path w="838200" h="838200">
                <a:moveTo>
                  <a:pt x="419099" y="838199"/>
                </a:moveTo>
                <a:lnTo>
                  <a:pt x="370224" y="835380"/>
                </a:lnTo>
                <a:lnTo>
                  <a:pt x="323004" y="827131"/>
                </a:lnTo>
                <a:lnTo>
                  <a:pt x="277754" y="813767"/>
                </a:lnTo>
                <a:lnTo>
                  <a:pt x="234790" y="795602"/>
                </a:lnTo>
                <a:lnTo>
                  <a:pt x="194425" y="772951"/>
                </a:lnTo>
                <a:lnTo>
                  <a:pt x="156974" y="746128"/>
                </a:lnTo>
                <a:lnTo>
                  <a:pt x="122751" y="715448"/>
                </a:lnTo>
                <a:lnTo>
                  <a:pt x="92071" y="681225"/>
                </a:lnTo>
                <a:lnTo>
                  <a:pt x="65248" y="643774"/>
                </a:lnTo>
                <a:lnTo>
                  <a:pt x="42597" y="603409"/>
                </a:lnTo>
                <a:lnTo>
                  <a:pt x="24432" y="560445"/>
                </a:lnTo>
                <a:lnTo>
                  <a:pt x="11068" y="515195"/>
                </a:lnTo>
                <a:lnTo>
                  <a:pt x="2819" y="467975"/>
                </a:lnTo>
                <a:lnTo>
                  <a:pt x="0" y="419099"/>
                </a:lnTo>
                <a:lnTo>
                  <a:pt x="2819" y="370224"/>
                </a:lnTo>
                <a:lnTo>
                  <a:pt x="11068" y="323004"/>
                </a:lnTo>
                <a:lnTo>
                  <a:pt x="24432" y="277754"/>
                </a:lnTo>
                <a:lnTo>
                  <a:pt x="42597" y="234790"/>
                </a:lnTo>
                <a:lnTo>
                  <a:pt x="65248" y="194425"/>
                </a:lnTo>
                <a:lnTo>
                  <a:pt x="92071" y="156974"/>
                </a:lnTo>
                <a:lnTo>
                  <a:pt x="122751" y="122751"/>
                </a:lnTo>
                <a:lnTo>
                  <a:pt x="156974" y="92071"/>
                </a:lnTo>
                <a:lnTo>
                  <a:pt x="194425" y="65248"/>
                </a:lnTo>
                <a:lnTo>
                  <a:pt x="234790" y="42597"/>
                </a:lnTo>
                <a:lnTo>
                  <a:pt x="277754" y="24432"/>
                </a:lnTo>
                <a:lnTo>
                  <a:pt x="323004" y="11068"/>
                </a:lnTo>
                <a:lnTo>
                  <a:pt x="370224" y="2819"/>
                </a:lnTo>
                <a:lnTo>
                  <a:pt x="419099" y="0"/>
                </a:lnTo>
                <a:lnTo>
                  <a:pt x="467975" y="2819"/>
                </a:lnTo>
                <a:lnTo>
                  <a:pt x="515195" y="11068"/>
                </a:lnTo>
                <a:lnTo>
                  <a:pt x="560445" y="24432"/>
                </a:lnTo>
                <a:lnTo>
                  <a:pt x="603409" y="42597"/>
                </a:lnTo>
                <a:lnTo>
                  <a:pt x="643774" y="65248"/>
                </a:lnTo>
                <a:lnTo>
                  <a:pt x="681225" y="92071"/>
                </a:lnTo>
                <a:lnTo>
                  <a:pt x="715448" y="122751"/>
                </a:lnTo>
                <a:lnTo>
                  <a:pt x="746128" y="156974"/>
                </a:lnTo>
                <a:lnTo>
                  <a:pt x="772951" y="194425"/>
                </a:lnTo>
                <a:lnTo>
                  <a:pt x="795602" y="234790"/>
                </a:lnTo>
                <a:lnTo>
                  <a:pt x="813767" y="277754"/>
                </a:lnTo>
                <a:lnTo>
                  <a:pt x="827131" y="323004"/>
                </a:lnTo>
                <a:lnTo>
                  <a:pt x="835380" y="370224"/>
                </a:lnTo>
                <a:lnTo>
                  <a:pt x="838199" y="419099"/>
                </a:lnTo>
                <a:lnTo>
                  <a:pt x="835380" y="467975"/>
                </a:lnTo>
                <a:lnTo>
                  <a:pt x="827131" y="515195"/>
                </a:lnTo>
                <a:lnTo>
                  <a:pt x="813767" y="560445"/>
                </a:lnTo>
                <a:lnTo>
                  <a:pt x="795602" y="603409"/>
                </a:lnTo>
                <a:lnTo>
                  <a:pt x="772951" y="643774"/>
                </a:lnTo>
                <a:lnTo>
                  <a:pt x="746128" y="681225"/>
                </a:lnTo>
                <a:lnTo>
                  <a:pt x="715448" y="715448"/>
                </a:lnTo>
                <a:lnTo>
                  <a:pt x="681225" y="746128"/>
                </a:lnTo>
                <a:lnTo>
                  <a:pt x="643774" y="772951"/>
                </a:lnTo>
                <a:lnTo>
                  <a:pt x="603409" y="795602"/>
                </a:lnTo>
                <a:lnTo>
                  <a:pt x="560445" y="813767"/>
                </a:lnTo>
                <a:lnTo>
                  <a:pt x="515195" y="827131"/>
                </a:lnTo>
                <a:lnTo>
                  <a:pt x="467975" y="835380"/>
                </a:lnTo>
                <a:lnTo>
                  <a:pt x="419099" y="838199"/>
                </a:lnTo>
                <a:close/>
              </a:path>
            </a:pathLst>
          </a:custGeom>
          <a:solidFill>
            <a:srgbClr val="322A9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 txBox="1">
            <a:spLocks noGrp="1"/>
          </p:cNvSpPr>
          <p:nvPr>
            <p:ph type="title"/>
          </p:nvPr>
        </p:nvSpPr>
        <p:spPr>
          <a:xfrm>
            <a:off x="1016000" y="984282"/>
            <a:ext cx="4118610" cy="10922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60" dirty="0"/>
              <a:t>Response</a:t>
            </a:r>
          </a:p>
        </p:txBody>
      </p:sp>
      <p:sp>
        <p:nvSpPr>
          <p:cNvPr id="15" name="object 15"/>
          <p:cNvSpPr txBox="1"/>
          <p:nvPr/>
        </p:nvSpPr>
        <p:spPr>
          <a:xfrm>
            <a:off x="2366886" y="2768783"/>
            <a:ext cx="3529781" cy="1595309"/>
          </a:xfrm>
          <a:prstGeom prst="rect">
            <a:avLst/>
          </a:prstGeom>
        </p:spPr>
        <p:txBody>
          <a:bodyPr vert="horz" wrap="square" lIns="0" tIns="40386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3180"/>
              </a:spcBef>
            </a:pPr>
            <a:r>
              <a:rPr sz="5000" dirty="0">
                <a:solidFill>
                  <a:srgbClr val="453DBD"/>
                </a:solidFill>
                <a:latin typeface="Trebuchet MS"/>
                <a:cs typeface="Trebuchet MS"/>
              </a:rPr>
              <a:t>CONTROL</a:t>
            </a:r>
            <a:endParaRPr sz="5000" dirty="0">
              <a:latin typeface="Trebuchet MS"/>
              <a:cs typeface="Trebuchet MS"/>
            </a:endParaRPr>
          </a:p>
          <a:p>
            <a:pPr marL="12700">
              <a:lnSpc>
                <a:spcPct val="100000"/>
              </a:lnSpc>
              <a:spcBef>
                <a:spcPts val="1110"/>
              </a:spcBef>
            </a:pPr>
            <a:r>
              <a:rPr sz="1800" dirty="0">
                <a:solidFill>
                  <a:srgbClr val="212121"/>
                </a:solidFill>
                <a:latin typeface="Aileron"/>
                <a:cs typeface="Aileron"/>
              </a:rPr>
              <a:t>Action and acceptance</a:t>
            </a:r>
            <a:endParaRPr sz="1800" dirty="0">
              <a:latin typeface="Aileron"/>
              <a:cs typeface="Aileron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2366886" y="5356206"/>
            <a:ext cx="3729113" cy="78226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5000" dirty="0">
                <a:solidFill>
                  <a:srgbClr val="453DBD"/>
                </a:solidFill>
                <a:latin typeface="Trebuchet MS"/>
                <a:cs typeface="Trebuchet MS"/>
              </a:rPr>
              <a:t>BOUNDARIES</a:t>
            </a:r>
            <a:endParaRPr sz="5000" dirty="0">
              <a:latin typeface="Trebuchet MS"/>
              <a:cs typeface="Trebuchet MS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2366886" y="7552125"/>
            <a:ext cx="4720371" cy="155170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5000" dirty="0">
                <a:solidFill>
                  <a:srgbClr val="453DBD"/>
                </a:solidFill>
                <a:latin typeface="Trebuchet MS"/>
                <a:cs typeface="Trebuchet MS"/>
              </a:rPr>
              <a:t>SOCIAL SUPPORT</a:t>
            </a:r>
            <a:endParaRPr sz="5000" dirty="0">
              <a:latin typeface="Trebuchet MS"/>
              <a:cs typeface="Trebuchet MS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8753443" y="3036385"/>
            <a:ext cx="5103143" cy="1721369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>
              <a:lnSpc>
                <a:spcPct val="116300"/>
              </a:lnSpc>
              <a:spcBef>
                <a:spcPts val="95"/>
              </a:spcBef>
            </a:pPr>
            <a:r>
              <a:rPr sz="5000" dirty="0">
                <a:solidFill>
                  <a:srgbClr val="453DBD"/>
                </a:solidFill>
                <a:latin typeface="Trebuchet MS"/>
                <a:cs typeface="Trebuchet MS"/>
              </a:rPr>
              <a:t>DIFFERENTIATION OF SELF</a:t>
            </a:r>
            <a:endParaRPr sz="5000" dirty="0">
              <a:latin typeface="Trebuchet MS"/>
              <a:cs typeface="Trebuchet MS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8753443" y="5356206"/>
            <a:ext cx="4769897" cy="155170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5000" dirty="0">
                <a:solidFill>
                  <a:srgbClr val="453DBD"/>
                </a:solidFill>
                <a:latin typeface="Trebuchet MS"/>
                <a:cs typeface="Trebuchet MS"/>
              </a:rPr>
              <a:t>SELF-COMPASSION</a:t>
            </a:r>
            <a:endParaRPr sz="5000" dirty="0">
              <a:latin typeface="Trebuchet MS"/>
              <a:cs typeface="Trebuchet MS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8753443" y="7552125"/>
            <a:ext cx="2905157" cy="78226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5000" dirty="0">
                <a:solidFill>
                  <a:srgbClr val="453DBD"/>
                </a:solidFill>
                <a:latin typeface="Trebuchet MS"/>
                <a:cs typeface="Trebuchet MS"/>
              </a:rPr>
              <a:t>THERAPY</a:t>
            </a:r>
            <a:endParaRPr sz="5000" dirty="0">
              <a:latin typeface="Trebuchet MS"/>
              <a:cs typeface="Trebuchet MS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1391344" y="3355009"/>
            <a:ext cx="114935" cy="4826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000" dirty="0">
                <a:solidFill>
                  <a:srgbClr val="FFFFFF"/>
                </a:solidFill>
                <a:latin typeface="Trebuchet MS"/>
                <a:cs typeface="Trebuchet MS"/>
              </a:rPr>
              <a:t>1</a:t>
            </a:r>
            <a:endParaRPr sz="3000">
              <a:latin typeface="Trebuchet MS"/>
              <a:cs typeface="Trebuchet MS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7750516" y="3355009"/>
            <a:ext cx="170180" cy="4826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000" dirty="0">
                <a:solidFill>
                  <a:srgbClr val="FFFFFF"/>
                </a:solidFill>
                <a:latin typeface="Trebuchet MS"/>
                <a:cs typeface="Trebuchet MS"/>
              </a:rPr>
              <a:t>4</a:t>
            </a:r>
            <a:endParaRPr sz="3000">
              <a:latin typeface="Trebuchet MS"/>
              <a:cs typeface="Trebuchet MS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1359941" y="5550928"/>
            <a:ext cx="177800" cy="4826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000" dirty="0">
                <a:solidFill>
                  <a:srgbClr val="FFFFFF"/>
                </a:solidFill>
                <a:latin typeface="Trebuchet MS"/>
                <a:cs typeface="Trebuchet MS"/>
              </a:rPr>
              <a:t>2</a:t>
            </a:r>
            <a:endParaRPr sz="3000">
              <a:latin typeface="Trebuchet MS"/>
              <a:cs typeface="Trebuchet MS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7750664" y="5550928"/>
            <a:ext cx="169545" cy="4826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000" dirty="0">
                <a:solidFill>
                  <a:srgbClr val="FFFFFF"/>
                </a:solidFill>
                <a:latin typeface="Trebuchet MS"/>
                <a:cs typeface="Trebuchet MS"/>
              </a:rPr>
              <a:t>5</a:t>
            </a:r>
            <a:endParaRPr sz="3000">
              <a:latin typeface="Trebuchet MS"/>
              <a:cs typeface="Trebuchet MS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1358453" y="7746844"/>
            <a:ext cx="180975" cy="4826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000" dirty="0">
                <a:solidFill>
                  <a:srgbClr val="FFFFFF"/>
                </a:solidFill>
                <a:latin typeface="Trebuchet MS"/>
                <a:cs typeface="Trebuchet MS"/>
              </a:rPr>
              <a:t>3</a:t>
            </a:r>
            <a:endParaRPr sz="3000">
              <a:latin typeface="Trebuchet MS"/>
              <a:cs typeface="Trebuchet MS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7745753" y="7746844"/>
            <a:ext cx="179705" cy="4826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000" dirty="0">
                <a:solidFill>
                  <a:srgbClr val="FFFFFF"/>
                </a:solidFill>
                <a:latin typeface="Trebuchet MS"/>
                <a:cs typeface="Trebuchet MS"/>
              </a:rPr>
              <a:t>6</a:t>
            </a:r>
            <a:endParaRPr sz="3000">
              <a:latin typeface="Trebuchet MS"/>
              <a:cs typeface="Trebuchet MS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028700" y="3185625"/>
            <a:ext cx="838200" cy="838200"/>
          </a:xfrm>
          <a:custGeom>
            <a:avLst/>
            <a:gdLst/>
            <a:ahLst/>
            <a:cxnLst/>
            <a:rect l="l" t="t" r="r" b="b"/>
            <a:pathLst>
              <a:path w="838200" h="838200">
                <a:moveTo>
                  <a:pt x="419099" y="838199"/>
                </a:moveTo>
                <a:lnTo>
                  <a:pt x="370224" y="835380"/>
                </a:lnTo>
                <a:lnTo>
                  <a:pt x="323004" y="827131"/>
                </a:lnTo>
                <a:lnTo>
                  <a:pt x="277754" y="813767"/>
                </a:lnTo>
                <a:lnTo>
                  <a:pt x="234790" y="795602"/>
                </a:lnTo>
                <a:lnTo>
                  <a:pt x="194425" y="772951"/>
                </a:lnTo>
                <a:lnTo>
                  <a:pt x="156974" y="746128"/>
                </a:lnTo>
                <a:lnTo>
                  <a:pt x="122751" y="715448"/>
                </a:lnTo>
                <a:lnTo>
                  <a:pt x="92071" y="681225"/>
                </a:lnTo>
                <a:lnTo>
                  <a:pt x="65248" y="643774"/>
                </a:lnTo>
                <a:lnTo>
                  <a:pt x="42597" y="603409"/>
                </a:lnTo>
                <a:lnTo>
                  <a:pt x="24432" y="560445"/>
                </a:lnTo>
                <a:lnTo>
                  <a:pt x="11068" y="515195"/>
                </a:lnTo>
                <a:lnTo>
                  <a:pt x="2819" y="467975"/>
                </a:lnTo>
                <a:lnTo>
                  <a:pt x="0" y="419099"/>
                </a:lnTo>
                <a:lnTo>
                  <a:pt x="2819" y="370224"/>
                </a:lnTo>
                <a:lnTo>
                  <a:pt x="11068" y="323004"/>
                </a:lnTo>
                <a:lnTo>
                  <a:pt x="24432" y="277754"/>
                </a:lnTo>
                <a:lnTo>
                  <a:pt x="42597" y="234790"/>
                </a:lnTo>
                <a:lnTo>
                  <a:pt x="65248" y="194425"/>
                </a:lnTo>
                <a:lnTo>
                  <a:pt x="92071" y="156974"/>
                </a:lnTo>
                <a:lnTo>
                  <a:pt x="122751" y="122751"/>
                </a:lnTo>
                <a:lnTo>
                  <a:pt x="156974" y="92071"/>
                </a:lnTo>
                <a:lnTo>
                  <a:pt x="194425" y="65248"/>
                </a:lnTo>
                <a:lnTo>
                  <a:pt x="234790" y="42597"/>
                </a:lnTo>
                <a:lnTo>
                  <a:pt x="277754" y="24432"/>
                </a:lnTo>
                <a:lnTo>
                  <a:pt x="323004" y="11068"/>
                </a:lnTo>
                <a:lnTo>
                  <a:pt x="370224" y="2819"/>
                </a:lnTo>
                <a:lnTo>
                  <a:pt x="419099" y="0"/>
                </a:lnTo>
                <a:lnTo>
                  <a:pt x="467975" y="2819"/>
                </a:lnTo>
                <a:lnTo>
                  <a:pt x="515195" y="11068"/>
                </a:lnTo>
                <a:lnTo>
                  <a:pt x="560445" y="24432"/>
                </a:lnTo>
                <a:lnTo>
                  <a:pt x="603409" y="42597"/>
                </a:lnTo>
                <a:lnTo>
                  <a:pt x="643774" y="65248"/>
                </a:lnTo>
                <a:lnTo>
                  <a:pt x="681225" y="92071"/>
                </a:lnTo>
                <a:lnTo>
                  <a:pt x="715448" y="122751"/>
                </a:lnTo>
                <a:lnTo>
                  <a:pt x="746128" y="156974"/>
                </a:lnTo>
                <a:lnTo>
                  <a:pt x="772951" y="194425"/>
                </a:lnTo>
                <a:lnTo>
                  <a:pt x="795602" y="234790"/>
                </a:lnTo>
                <a:lnTo>
                  <a:pt x="813767" y="277754"/>
                </a:lnTo>
                <a:lnTo>
                  <a:pt x="827131" y="323004"/>
                </a:lnTo>
                <a:lnTo>
                  <a:pt x="835380" y="370224"/>
                </a:lnTo>
                <a:lnTo>
                  <a:pt x="838199" y="419099"/>
                </a:lnTo>
                <a:lnTo>
                  <a:pt x="835380" y="467975"/>
                </a:lnTo>
                <a:lnTo>
                  <a:pt x="827131" y="515195"/>
                </a:lnTo>
                <a:lnTo>
                  <a:pt x="813767" y="560445"/>
                </a:lnTo>
                <a:lnTo>
                  <a:pt x="795602" y="603409"/>
                </a:lnTo>
                <a:lnTo>
                  <a:pt x="772951" y="643774"/>
                </a:lnTo>
                <a:lnTo>
                  <a:pt x="746128" y="681225"/>
                </a:lnTo>
                <a:lnTo>
                  <a:pt x="715448" y="715448"/>
                </a:lnTo>
                <a:lnTo>
                  <a:pt x="681225" y="746128"/>
                </a:lnTo>
                <a:lnTo>
                  <a:pt x="643774" y="772951"/>
                </a:lnTo>
                <a:lnTo>
                  <a:pt x="603409" y="795602"/>
                </a:lnTo>
                <a:lnTo>
                  <a:pt x="560445" y="813767"/>
                </a:lnTo>
                <a:lnTo>
                  <a:pt x="515195" y="827131"/>
                </a:lnTo>
                <a:lnTo>
                  <a:pt x="467975" y="835380"/>
                </a:lnTo>
                <a:lnTo>
                  <a:pt x="419099" y="838199"/>
                </a:lnTo>
                <a:close/>
              </a:path>
            </a:pathLst>
          </a:custGeom>
          <a:solidFill>
            <a:srgbClr val="322A94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3" name="object 3"/>
          <p:cNvGrpSpPr/>
          <p:nvPr/>
        </p:nvGrpSpPr>
        <p:grpSpPr>
          <a:xfrm>
            <a:off x="13856586" y="1"/>
            <a:ext cx="4429125" cy="10287000"/>
            <a:chOff x="13856586" y="1"/>
            <a:chExt cx="4429125" cy="10287000"/>
          </a:xfrm>
        </p:grpSpPr>
        <p:sp>
          <p:nvSpPr>
            <p:cNvPr id="4" name="object 4"/>
            <p:cNvSpPr/>
            <p:nvPr/>
          </p:nvSpPr>
          <p:spPr>
            <a:xfrm>
              <a:off x="13856586" y="1"/>
              <a:ext cx="4429125" cy="10287000"/>
            </a:xfrm>
            <a:custGeom>
              <a:avLst/>
              <a:gdLst/>
              <a:ahLst/>
              <a:cxnLst/>
              <a:rect l="l" t="t" r="r" b="b"/>
              <a:pathLst>
                <a:path w="4429125" h="10287000">
                  <a:moveTo>
                    <a:pt x="4429124" y="10286999"/>
                  </a:moveTo>
                  <a:lnTo>
                    <a:pt x="0" y="10286999"/>
                  </a:lnTo>
                  <a:lnTo>
                    <a:pt x="0" y="0"/>
                  </a:lnTo>
                  <a:lnTo>
                    <a:pt x="4429124" y="0"/>
                  </a:lnTo>
                  <a:lnTo>
                    <a:pt x="4429124" y="10286999"/>
                  </a:lnTo>
                  <a:close/>
                </a:path>
              </a:pathLst>
            </a:custGeom>
            <a:solidFill>
              <a:srgbClr val="322A9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15145678" y="5511818"/>
              <a:ext cx="2105660" cy="0"/>
            </a:xfrm>
            <a:custGeom>
              <a:avLst/>
              <a:gdLst/>
              <a:ahLst/>
              <a:cxnLst/>
              <a:rect l="l" t="t" r="r" b="b"/>
              <a:pathLst>
                <a:path w="2105659">
                  <a:moveTo>
                    <a:pt x="0" y="0"/>
                  </a:moveTo>
                  <a:lnTo>
                    <a:pt x="2105146" y="0"/>
                  </a:lnTo>
                </a:path>
              </a:pathLst>
            </a:custGeom>
            <a:ln w="9524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15145678" y="6429331"/>
              <a:ext cx="2105660" cy="0"/>
            </a:xfrm>
            <a:custGeom>
              <a:avLst/>
              <a:gdLst/>
              <a:ahLst/>
              <a:cxnLst/>
              <a:rect l="l" t="t" r="r" b="b"/>
              <a:pathLst>
                <a:path w="2105659">
                  <a:moveTo>
                    <a:pt x="0" y="0"/>
                  </a:moveTo>
                  <a:lnTo>
                    <a:pt x="2105146" y="0"/>
                  </a:lnTo>
                </a:path>
              </a:pathLst>
            </a:custGeom>
            <a:ln w="9524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7" name="object 7"/>
          <p:cNvSpPr txBox="1"/>
          <p:nvPr/>
        </p:nvSpPr>
        <p:spPr>
          <a:xfrm>
            <a:off x="16340280" y="3374671"/>
            <a:ext cx="1019175" cy="18542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0" spc="-2450" dirty="0">
                <a:solidFill>
                  <a:srgbClr val="86CACA"/>
                </a:solidFill>
                <a:latin typeface="Trebuchet MS"/>
                <a:cs typeface="Trebuchet MS"/>
              </a:rPr>
              <a:t>18</a:t>
            </a:r>
            <a:endParaRPr sz="12000">
              <a:latin typeface="Trebuchet MS"/>
              <a:cs typeface="Trebuchet MS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15045735" y="5649441"/>
            <a:ext cx="2226310" cy="57785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indent="896619">
              <a:lnSpc>
                <a:spcPct val="113300"/>
              </a:lnSpc>
              <a:spcBef>
                <a:spcPts val="100"/>
              </a:spcBef>
            </a:pPr>
            <a:r>
              <a:rPr sz="1600" dirty="0">
                <a:solidFill>
                  <a:srgbClr val="FFFFFF"/>
                </a:solidFill>
                <a:latin typeface="Aileron"/>
                <a:cs typeface="Aileron"/>
              </a:rPr>
              <a:t>Federal</a:t>
            </a:r>
            <a:r>
              <a:rPr sz="1600" spc="-30" dirty="0">
                <a:solidFill>
                  <a:srgbClr val="FFFFFF"/>
                </a:solidFill>
                <a:latin typeface="Aileron"/>
                <a:cs typeface="Aileron"/>
              </a:rPr>
              <a:t> </a:t>
            </a:r>
            <a:r>
              <a:rPr sz="1600" spc="-10" dirty="0">
                <a:solidFill>
                  <a:srgbClr val="FFFFFF"/>
                </a:solidFill>
                <a:latin typeface="Aileron"/>
                <a:cs typeface="Aileron"/>
              </a:rPr>
              <a:t>Public </a:t>
            </a:r>
            <a:r>
              <a:rPr sz="1600" dirty="0">
                <a:solidFill>
                  <a:srgbClr val="FFFFFF"/>
                </a:solidFill>
                <a:latin typeface="Aileron"/>
                <a:cs typeface="Aileron"/>
              </a:rPr>
              <a:t>Defenders</a:t>
            </a:r>
            <a:r>
              <a:rPr sz="1600" spc="-30" dirty="0">
                <a:solidFill>
                  <a:srgbClr val="FFFFFF"/>
                </a:solidFill>
                <a:latin typeface="Aileron"/>
                <a:cs typeface="Aileron"/>
              </a:rPr>
              <a:t> </a:t>
            </a:r>
            <a:r>
              <a:rPr sz="1600" dirty="0">
                <a:solidFill>
                  <a:srgbClr val="FFFFFF"/>
                </a:solidFill>
                <a:latin typeface="Aileron"/>
                <a:cs typeface="Aileron"/>
              </a:rPr>
              <a:t>Summit</a:t>
            </a:r>
            <a:r>
              <a:rPr sz="1600" spc="-30" dirty="0">
                <a:solidFill>
                  <a:srgbClr val="FFFFFF"/>
                </a:solidFill>
                <a:latin typeface="Aileron"/>
                <a:cs typeface="Aileron"/>
              </a:rPr>
              <a:t> </a:t>
            </a:r>
            <a:r>
              <a:rPr sz="1600" spc="-20" dirty="0">
                <a:solidFill>
                  <a:srgbClr val="FFFFFF"/>
                </a:solidFill>
                <a:latin typeface="Aileron"/>
                <a:cs typeface="Aileron"/>
              </a:rPr>
              <a:t>2022</a:t>
            </a:r>
            <a:endParaRPr sz="1600">
              <a:latin typeface="Aileron"/>
              <a:cs typeface="Aileron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1028700" y="5381542"/>
            <a:ext cx="838200" cy="838200"/>
          </a:xfrm>
          <a:custGeom>
            <a:avLst/>
            <a:gdLst/>
            <a:ahLst/>
            <a:cxnLst/>
            <a:rect l="l" t="t" r="r" b="b"/>
            <a:pathLst>
              <a:path w="838200" h="838200">
                <a:moveTo>
                  <a:pt x="419099" y="838199"/>
                </a:moveTo>
                <a:lnTo>
                  <a:pt x="370224" y="835380"/>
                </a:lnTo>
                <a:lnTo>
                  <a:pt x="323004" y="827131"/>
                </a:lnTo>
                <a:lnTo>
                  <a:pt x="277754" y="813767"/>
                </a:lnTo>
                <a:lnTo>
                  <a:pt x="234790" y="795602"/>
                </a:lnTo>
                <a:lnTo>
                  <a:pt x="194425" y="772951"/>
                </a:lnTo>
                <a:lnTo>
                  <a:pt x="156974" y="746128"/>
                </a:lnTo>
                <a:lnTo>
                  <a:pt x="122751" y="715448"/>
                </a:lnTo>
                <a:lnTo>
                  <a:pt x="92071" y="681225"/>
                </a:lnTo>
                <a:lnTo>
                  <a:pt x="65248" y="643774"/>
                </a:lnTo>
                <a:lnTo>
                  <a:pt x="42597" y="603409"/>
                </a:lnTo>
                <a:lnTo>
                  <a:pt x="24432" y="560445"/>
                </a:lnTo>
                <a:lnTo>
                  <a:pt x="11068" y="515195"/>
                </a:lnTo>
                <a:lnTo>
                  <a:pt x="2819" y="467975"/>
                </a:lnTo>
                <a:lnTo>
                  <a:pt x="0" y="419099"/>
                </a:lnTo>
                <a:lnTo>
                  <a:pt x="2819" y="370224"/>
                </a:lnTo>
                <a:lnTo>
                  <a:pt x="11068" y="323004"/>
                </a:lnTo>
                <a:lnTo>
                  <a:pt x="24432" y="277754"/>
                </a:lnTo>
                <a:lnTo>
                  <a:pt x="42597" y="234790"/>
                </a:lnTo>
                <a:lnTo>
                  <a:pt x="65248" y="194425"/>
                </a:lnTo>
                <a:lnTo>
                  <a:pt x="92071" y="156974"/>
                </a:lnTo>
                <a:lnTo>
                  <a:pt x="122751" y="122751"/>
                </a:lnTo>
                <a:lnTo>
                  <a:pt x="156974" y="92071"/>
                </a:lnTo>
                <a:lnTo>
                  <a:pt x="194425" y="65248"/>
                </a:lnTo>
                <a:lnTo>
                  <a:pt x="234790" y="42597"/>
                </a:lnTo>
                <a:lnTo>
                  <a:pt x="277754" y="24432"/>
                </a:lnTo>
                <a:lnTo>
                  <a:pt x="323004" y="11068"/>
                </a:lnTo>
                <a:lnTo>
                  <a:pt x="370224" y="2819"/>
                </a:lnTo>
                <a:lnTo>
                  <a:pt x="419099" y="0"/>
                </a:lnTo>
                <a:lnTo>
                  <a:pt x="467975" y="2819"/>
                </a:lnTo>
                <a:lnTo>
                  <a:pt x="515195" y="11068"/>
                </a:lnTo>
                <a:lnTo>
                  <a:pt x="560445" y="24432"/>
                </a:lnTo>
                <a:lnTo>
                  <a:pt x="603409" y="42597"/>
                </a:lnTo>
                <a:lnTo>
                  <a:pt x="643774" y="65248"/>
                </a:lnTo>
                <a:lnTo>
                  <a:pt x="681225" y="92071"/>
                </a:lnTo>
                <a:lnTo>
                  <a:pt x="715448" y="122751"/>
                </a:lnTo>
                <a:lnTo>
                  <a:pt x="746128" y="156974"/>
                </a:lnTo>
                <a:lnTo>
                  <a:pt x="772951" y="194425"/>
                </a:lnTo>
                <a:lnTo>
                  <a:pt x="795602" y="234790"/>
                </a:lnTo>
                <a:lnTo>
                  <a:pt x="813767" y="277754"/>
                </a:lnTo>
                <a:lnTo>
                  <a:pt x="827131" y="323004"/>
                </a:lnTo>
                <a:lnTo>
                  <a:pt x="835380" y="370224"/>
                </a:lnTo>
                <a:lnTo>
                  <a:pt x="838199" y="419099"/>
                </a:lnTo>
                <a:lnTo>
                  <a:pt x="835380" y="467975"/>
                </a:lnTo>
                <a:lnTo>
                  <a:pt x="827131" y="515195"/>
                </a:lnTo>
                <a:lnTo>
                  <a:pt x="813767" y="560445"/>
                </a:lnTo>
                <a:lnTo>
                  <a:pt x="795602" y="603409"/>
                </a:lnTo>
                <a:lnTo>
                  <a:pt x="772951" y="643774"/>
                </a:lnTo>
                <a:lnTo>
                  <a:pt x="746128" y="681225"/>
                </a:lnTo>
                <a:lnTo>
                  <a:pt x="715448" y="715448"/>
                </a:lnTo>
                <a:lnTo>
                  <a:pt x="681225" y="746128"/>
                </a:lnTo>
                <a:lnTo>
                  <a:pt x="643774" y="772951"/>
                </a:lnTo>
                <a:lnTo>
                  <a:pt x="603409" y="795602"/>
                </a:lnTo>
                <a:lnTo>
                  <a:pt x="560445" y="813767"/>
                </a:lnTo>
                <a:lnTo>
                  <a:pt x="515195" y="827131"/>
                </a:lnTo>
                <a:lnTo>
                  <a:pt x="467975" y="835380"/>
                </a:lnTo>
                <a:lnTo>
                  <a:pt x="419099" y="838199"/>
                </a:lnTo>
                <a:close/>
              </a:path>
            </a:pathLst>
          </a:custGeom>
          <a:solidFill>
            <a:srgbClr val="322A9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1028700" y="7577463"/>
            <a:ext cx="838200" cy="838200"/>
          </a:xfrm>
          <a:custGeom>
            <a:avLst/>
            <a:gdLst/>
            <a:ahLst/>
            <a:cxnLst/>
            <a:rect l="l" t="t" r="r" b="b"/>
            <a:pathLst>
              <a:path w="838200" h="838200">
                <a:moveTo>
                  <a:pt x="419099" y="838199"/>
                </a:moveTo>
                <a:lnTo>
                  <a:pt x="370224" y="835380"/>
                </a:lnTo>
                <a:lnTo>
                  <a:pt x="323004" y="827131"/>
                </a:lnTo>
                <a:lnTo>
                  <a:pt x="277754" y="813767"/>
                </a:lnTo>
                <a:lnTo>
                  <a:pt x="234790" y="795602"/>
                </a:lnTo>
                <a:lnTo>
                  <a:pt x="194425" y="772951"/>
                </a:lnTo>
                <a:lnTo>
                  <a:pt x="156974" y="746128"/>
                </a:lnTo>
                <a:lnTo>
                  <a:pt x="122751" y="715448"/>
                </a:lnTo>
                <a:lnTo>
                  <a:pt x="92071" y="681225"/>
                </a:lnTo>
                <a:lnTo>
                  <a:pt x="65248" y="643774"/>
                </a:lnTo>
                <a:lnTo>
                  <a:pt x="42597" y="603409"/>
                </a:lnTo>
                <a:lnTo>
                  <a:pt x="24432" y="560445"/>
                </a:lnTo>
                <a:lnTo>
                  <a:pt x="11068" y="515195"/>
                </a:lnTo>
                <a:lnTo>
                  <a:pt x="2819" y="467975"/>
                </a:lnTo>
                <a:lnTo>
                  <a:pt x="0" y="419099"/>
                </a:lnTo>
                <a:lnTo>
                  <a:pt x="2819" y="370224"/>
                </a:lnTo>
                <a:lnTo>
                  <a:pt x="11068" y="323004"/>
                </a:lnTo>
                <a:lnTo>
                  <a:pt x="24432" y="277754"/>
                </a:lnTo>
                <a:lnTo>
                  <a:pt x="42597" y="234790"/>
                </a:lnTo>
                <a:lnTo>
                  <a:pt x="65248" y="194425"/>
                </a:lnTo>
                <a:lnTo>
                  <a:pt x="92071" y="156974"/>
                </a:lnTo>
                <a:lnTo>
                  <a:pt x="122751" y="122751"/>
                </a:lnTo>
                <a:lnTo>
                  <a:pt x="156974" y="92071"/>
                </a:lnTo>
                <a:lnTo>
                  <a:pt x="194425" y="65248"/>
                </a:lnTo>
                <a:lnTo>
                  <a:pt x="234790" y="42597"/>
                </a:lnTo>
                <a:lnTo>
                  <a:pt x="277754" y="24432"/>
                </a:lnTo>
                <a:lnTo>
                  <a:pt x="323004" y="11068"/>
                </a:lnTo>
                <a:lnTo>
                  <a:pt x="370224" y="2819"/>
                </a:lnTo>
                <a:lnTo>
                  <a:pt x="419099" y="0"/>
                </a:lnTo>
                <a:lnTo>
                  <a:pt x="467975" y="2819"/>
                </a:lnTo>
                <a:lnTo>
                  <a:pt x="515195" y="11068"/>
                </a:lnTo>
                <a:lnTo>
                  <a:pt x="560445" y="24432"/>
                </a:lnTo>
                <a:lnTo>
                  <a:pt x="603409" y="42597"/>
                </a:lnTo>
                <a:lnTo>
                  <a:pt x="643774" y="65248"/>
                </a:lnTo>
                <a:lnTo>
                  <a:pt x="681225" y="92071"/>
                </a:lnTo>
                <a:lnTo>
                  <a:pt x="715448" y="122751"/>
                </a:lnTo>
                <a:lnTo>
                  <a:pt x="746128" y="156974"/>
                </a:lnTo>
                <a:lnTo>
                  <a:pt x="772951" y="194425"/>
                </a:lnTo>
                <a:lnTo>
                  <a:pt x="795602" y="234790"/>
                </a:lnTo>
                <a:lnTo>
                  <a:pt x="813767" y="277754"/>
                </a:lnTo>
                <a:lnTo>
                  <a:pt x="827131" y="323004"/>
                </a:lnTo>
                <a:lnTo>
                  <a:pt x="835380" y="370224"/>
                </a:lnTo>
                <a:lnTo>
                  <a:pt x="838199" y="419099"/>
                </a:lnTo>
                <a:lnTo>
                  <a:pt x="835380" y="467975"/>
                </a:lnTo>
                <a:lnTo>
                  <a:pt x="827131" y="515195"/>
                </a:lnTo>
                <a:lnTo>
                  <a:pt x="813767" y="560445"/>
                </a:lnTo>
                <a:lnTo>
                  <a:pt x="795602" y="603409"/>
                </a:lnTo>
                <a:lnTo>
                  <a:pt x="772951" y="643774"/>
                </a:lnTo>
                <a:lnTo>
                  <a:pt x="746128" y="681225"/>
                </a:lnTo>
                <a:lnTo>
                  <a:pt x="715448" y="715448"/>
                </a:lnTo>
                <a:lnTo>
                  <a:pt x="681225" y="746128"/>
                </a:lnTo>
                <a:lnTo>
                  <a:pt x="643774" y="772951"/>
                </a:lnTo>
                <a:lnTo>
                  <a:pt x="603409" y="795602"/>
                </a:lnTo>
                <a:lnTo>
                  <a:pt x="560445" y="813767"/>
                </a:lnTo>
                <a:lnTo>
                  <a:pt x="515195" y="827131"/>
                </a:lnTo>
                <a:lnTo>
                  <a:pt x="467975" y="835380"/>
                </a:lnTo>
                <a:lnTo>
                  <a:pt x="419099" y="838199"/>
                </a:lnTo>
                <a:close/>
              </a:path>
            </a:pathLst>
          </a:custGeom>
          <a:solidFill>
            <a:srgbClr val="322A9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7415255" y="3185625"/>
            <a:ext cx="838200" cy="838200"/>
          </a:xfrm>
          <a:custGeom>
            <a:avLst/>
            <a:gdLst/>
            <a:ahLst/>
            <a:cxnLst/>
            <a:rect l="l" t="t" r="r" b="b"/>
            <a:pathLst>
              <a:path w="838200" h="838200">
                <a:moveTo>
                  <a:pt x="419099" y="838199"/>
                </a:moveTo>
                <a:lnTo>
                  <a:pt x="370224" y="835380"/>
                </a:lnTo>
                <a:lnTo>
                  <a:pt x="323004" y="827131"/>
                </a:lnTo>
                <a:lnTo>
                  <a:pt x="277754" y="813767"/>
                </a:lnTo>
                <a:lnTo>
                  <a:pt x="234790" y="795602"/>
                </a:lnTo>
                <a:lnTo>
                  <a:pt x="194425" y="772951"/>
                </a:lnTo>
                <a:lnTo>
                  <a:pt x="156974" y="746128"/>
                </a:lnTo>
                <a:lnTo>
                  <a:pt x="122751" y="715448"/>
                </a:lnTo>
                <a:lnTo>
                  <a:pt x="92071" y="681225"/>
                </a:lnTo>
                <a:lnTo>
                  <a:pt x="65248" y="643774"/>
                </a:lnTo>
                <a:lnTo>
                  <a:pt x="42597" y="603409"/>
                </a:lnTo>
                <a:lnTo>
                  <a:pt x="24432" y="560445"/>
                </a:lnTo>
                <a:lnTo>
                  <a:pt x="11068" y="515195"/>
                </a:lnTo>
                <a:lnTo>
                  <a:pt x="2819" y="467975"/>
                </a:lnTo>
                <a:lnTo>
                  <a:pt x="0" y="419099"/>
                </a:lnTo>
                <a:lnTo>
                  <a:pt x="2819" y="370224"/>
                </a:lnTo>
                <a:lnTo>
                  <a:pt x="11068" y="323004"/>
                </a:lnTo>
                <a:lnTo>
                  <a:pt x="24432" y="277754"/>
                </a:lnTo>
                <a:lnTo>
                  <a:pt x="42597" y="234790"/>
                </a:lnTo>
                <a:lnTo>
                  <a:pt x="65248" y="194425"/>
                </a:lnTo>
                <a:lnTo>
                  <a:pt x="92071" y="156974"/>
                </a:lnTo>
                <a:lnTo>
                  <a:pt x="122751" y="122751"/>
                </a:lnTo>
                <a:lnTo>
                  <a:pt x="156974" y="92071"/>
                </a:lnTo>
                <a:lnTo>
                  <a:pt x="194425" y="65248"/>
                </a:lnTo>
                <a:lnTo>
                  <a:pt x="234790" y="42597"/>
                </a:lnTo>
                <a:lnTo>
                  <a:pt x="277754" y="24432"/>
                </a:lnTo>
                <a:lnTo>
                  <a:pt x="323004" y="11068"/>
                </a:lnTo>
                <a:lnTo>
                  <a:pt x="370224" y="2819"/>
                </a:lnTo>
                <a:lnTo>
                  <a:pt x="419099" y="0"/>
                </a:lnTo>
                <a:lnTo>
                  <a:pt x="467975" y="2819"/>
                </a:lnTo>
                <a:lnTo>
                  <a:pt x="515195" y="11068"/>
                </a:lnTo>
                <a:lnTo>
                  <a:pt x="560445" y="24432"/>
                </a:lnTo>
                <a:lnTo>
                  <a:pt x="603409" y="42597"/>
                </a:lnTo>
                <a:lnTo>
                  <a:pt x="643774" y="65248"/>
                </a:lnTo>
                <a:lnTo>
                  <a:pt x="681225" y="92071"/>
                </a:lnTo>
                <a:lnTo>
                  <a:pt x="715448" y="122751"/>
                </a:lnTo>
                <a:lnTo>
                  <a:pt x="746128" y="156974"/>
                </a:lnTo>
                <a:lnTo>
                  <a:pt x="772951" y="194425"/>
                </a:lnTo>
                <a:lnTo>
                  <a:pt x="795602" y="234790"/>
                </a:lnTo>
                <a:lnTo>
                  <a:pt x="813767" y="277754"/>
                </a:lnTo>
                <a:lnTo>
                  <a:pt x="827131" y="323004"/>
                </a:lnTo>
                <a:lnTo>
                  <a:pt x="835380" y="370224"/>
                </a:lnTo>
                <a:lnTo>
                  <a:pt x="838199" y="419099"/>
                </a:lnTo>
                <a:lnTo>
                  <a:pt x="835380" y="467975"/>
                </a:lnTo>
                <a:lnTo>
                  <a:pt x="827131" y="515195"/>
                </a:lnTo>
                <a:lnTo>
                  <a:pt x="813767" y="560445"/>
                </a:lnTo>
                <a:lnTo>
                  <a:pt x="795602" y="603409"/>
                </a:lnTo>
                <a:lnTo>
                  <a:pt x="772951" y="643774"/>
                </a:lnTo>
                <a:lnTo>
                  <a:pt x="746128" y="681225"/>
                </a:lnTo>
                <a:lnTo>
                  <a:pt x="715448" y="715448"/>
                </a:lnTo>
                <a:lnTo>
                  <a:pt x="681225" y="746128"/>
                </a:lnTo>
                <a:lnTo>
                  <a:pt x="643774" y="772951"/>
                </a:lnTo>
                <a:lnTo>
                  <a:pt x="603409" y="795602"/>
                </a:lnTo>
                <a:lnTo>
                  <a:pt x="560445" y="813767"/>
                </a:lnTo>
                <a:lnTo>
                  <a:pt x="515195" y="827131"/>
                </a:lnTo>
                <a:lnTo>
                  <a:pt x="467975" y="835380"/>
                </a:lnTo>
                <a:lnTo>
                  <a:pt x="419099" y="838199"/>
                </a:lnTo>
                <a:close/>
              </a:path>
            </a:pathLst>
          </a:custGeom>
          <a:solidFill>
            <a:srgbClr val="322A9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7415255" y="5381542"/>
            <a:ext cx="838200" cy="838200"/>
          </a:xfrm>
          <a:custGeom>
            <a:avLst/>
            <a:gdLst/>
            <a:ahLst/>
            <a:cxnLst/>
            <a:rect l="l" t="t" r="r" b="b"/>
            <a:pathLst>
              <a:path w="838200" h="838200">
                <a:moveTo>
                  <a:pt x="419099" y="838199"/>
                </a:moveTo>
                <a:lnTo>
                  <a:pt x="370224" y="835380"/>
                </a:lnTo>
                <a:lnTo>
                  <a:pt x="323004" y="827131"/>
                </a:lnTo>
                <a:lnTo>
                  <a:pt x="277754" y="813767"/>
                </a:lnTo>
                <a:lnTo>
                  <a:pt x="234790" y="795602"/>
                </a:lnTo>
                <a:lnTo>
                  <a:pt x="194425" y="772951"/>
                </a:lnTo>
                <a:lnTo>
                  <a:pt x="156974" y="746128"/>
                </a:lnTo>
                <a:lnTo>
                  <a:pt x="122751" y="715448"/>
                </a:lnTo>
                <a:lnTo>
                  <a:pt x="92071" y="681225"/>
                </a:lnTo>
                <a:lnTo>
                  <a:pt x="65248" y="643774"/>
                </a:lnTo>
                <a:lnTo>
                  <a:pt x="42597" y="603409"/>
                </a:lnTo>
                <a:lnTo>
                  <a:pt x="24432" y="560445"/>
                </a:lnTo>
                <a:lnTo>
                  <a:pt x="11068" y="515195"/>
                </a:lnTo>
                <a:lnTo>
                  <a:pt x="2819" y="467975"/>
                </a:lnTo>
                <a:lnTo>
                  <a:pt x="0" y="419099"/>
                </a:lnTo>
                <a:lnTo>
                  <a:pt x="2819" y="370224"/>
                </a:lnTo>
                <a:lnTo>
                  <a:pt x="11068" y="323004"/>
                </a:lnTo>
                <a:lnTo>
                  <a:pt x="24432" y="277754"/>
                </a:lnTo>
                <a:lnTo>
                  <a:pt x="42597" y="234790"/>
                </a:lnTo>
                <a:lnTo>
                  <a:pt x="65248" y="194425"/>
                </a:lnTo>
                <a:lnTo>
                  <a:pt x="92071" y="156974"/>
                </a:lnTo>
                <a:lnTo>
                  <a:pt x="122751" y="122751"/>
                </a:lnTo>
                <a:lnTo>
                  <a:pt x="156974" y="92071"/>
                </a:lnTo>
                <a:lnTo>
                  <a:pt x="194425" y="65248"/>
                </a:lnTo>
                <a:lnTo>
                  <a:pt x="234790" y="42597"/>
                </a:lnTo>
                <a:lnTo>
                  <a:pt x="277754" y="24432"/>
                </a:lnTo>
                <a:lnTo>
                  <a:pt x="323004" y="11068"/>
                </a:lnTo>
                <a:lnTo>
                  <a:pt x="370224" y="2819"/>
                </a:lnTo>
                <a:lnTo>
                  <a:pt x="419099" y="0"/>
                </a:lnTo>
                <a:lnTo>
                  <a:pt x="467975" y="2819"/>
                </a:lnTo>
                <a:lnTo>
                  <a:pt x="515195" y="11068"/>
                </a:lnTo>
                <a:lnTo>
                  <a:pt x="560445" y="24432"/>
                </a:lnTo>
                <a:lnTo>
                  <a:pt x="603409" y="42597"/>
                </a:lnTo>
                <a:lnTo>
                  <a:pt x="643774" y="65248"/>
                </a:lnTo>
                <a:lnTo>
                  <a:pt x="681225" y="92071"/>
                </a:lnTo>
                <a:lnTo>
                  <a:pt x="715448" y="122751"/>
                </a:lnTo>
                <a:lnTo>
                  <a:pt x="746128" y="156974"/>
                </a:lnTo>
                <a:lnTo>
                  <a:pt x="772951" y="194425"/>
                </a:lnTo>
                <a:lnTo>
                  <a:pt x="795602" y="234790"/>
                </a:lnTo>
                <a:lnTo>
                  <a:pt x="813767" y="277754"/>
                </a:lnTo>
                <a:lnTo>
                  <a:pt x="827131" y="323004"/>
                </a:lnTo>
                <a:lnTo>
                  <a:pt x="835380" y="370224"/>
                </a:lnTo>
                <a:lnTo>
                  <a:pt x="838199" y="419099"/>
                </a:lnTo>
                <a:lnTo>
                  <a:pt x="835380" y="467975"/>
                </a:lnTo>
                <a:lnTo>
                  <a:pt x="827131" y="515195"/>
                </a:lnTo>
                <a:lnTo>
                  <a:pt x="813767" y="560445"/>
                </a:lnTo>
                <a:lnTo>
                  <a:pt x="795602" y="603409"/>
                </a:lnTo>
                <a:lnTo>
                  <a:pt x="772951" y="643774"/>
                </a:lnTo>
                <a:lnTo>
                  <a:pt x="746128" y="681225"/>
                </a:lnTo>
                <a:lnTo>
                  <a:pt x="715448" y="715448"/>
                </a:lnTo>
                <a:lnTo>
                  <a:pt x="681225" y="746128"/>
                </a:lnTo>
                <a:lnTo>
                  <a:pt x="643774" y="772951"/>
                </a:lnTo>
                <a:lnTo>
                  <a:pt x="603409" y="795602"/>
                </a:lnTo>
                <a:lnTo>
                  <a:pt x="560445" y="813767"/>
                </a:lnTo>
                <a:lnTo>
                  <a:pt x="515195" y="827131"/>
                </a:lnTo>
                <a:lnTo>
                  <a:pt x="467975" y="835380"/>
                </a:lnTo>
                <a:lnTo>
                  <a:pt x="419099" y="838199"/>
                </a:lnTo>
                <a:close/>
              </a:path>
            </a:pathLst>
          </a:custGeom>
          <a:solidFill>
            <a:srgbClr val="322A9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65" dirty="0"/>
              <a:t>Recreation</a:t>
            </a:r>
          </a:p>
        </p:txBody>
      </p:sp>
      <p:sp>
        <p:nvSpPr>
          <p:cNvPr id="14" name="object 14"/>
          <p:cNvSpPr txBox="1"/>
          <p:nvPr/>
        </p:nvSpPr>
        <p:spPr>
          <a:xfrm>
            <a:off x="2366887" y="3160288"/>
            <a:ext cx="4122112" cy="78226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5000" dirty="0">
                <a:solidFill>
                  <a:srgbClr val="453DBD"/>
                </a:solidFill>
                <a:latin typeface="Trebuchet MS"/>
                <a:cs typeface="Trebuchet MS"/>
              </a:rPr>
              <a:t>DISTRACTION</a:t>
            </a:r>
            <a:endParaRPr sz="5000" dirty="0">
              <a:latin typeface="Trebuchet MS"/>
              <a:cs typeface="Trebuchet MS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2366887" y="5356204"/>
            <a:ext cx="3492335" cy="78226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5000" dirty="0">
                <a:solidFill>
                  <a:srgbClr val="453DBD"/>
                </a:solidFill>
                <a:latin typeface="Trebuchet MS"/>
                <a:cs typeface="Trebuchet MS"/>
              </a:rPr>
              <a:t>TRAVEL</a:t>
            </a:r>
            <a:endParaRPr sz="5000" dirty="0">
              <a:latin typeface="Trebuchet MS"/>
              <a:cs typeface="Trebuchet MS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2366887" y="7552124"/>
            <a:ext cx="5048368" cy="155170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5000" dirty="0">
                <a:solidFill>
                  <a:srgbClr val="453DBD"/>
                </a:solidFill>
                <a:latin typeface="Trebuchet MS"/>
                <a:cs typeface="Trebuchet MS"/>
              </a:rPr>
              <a:t>FUN AND HOBBIES</a:t>
            </a:r>
            <a:endParaRPr sz="5000" dirty="0">
              <a:latin typeface="Trebuchet MS"/>
              <a:cs typeface="Trebuchet MS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8753443" y="3160288"/>
            <a:ext cx="3971957" cy="78226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5000" dirty="0">
                <a:solidFill>
                  <a:srgbClr val="453DBD"/>
                </a:solidFill>
                <a:latin typeface="Trebuchet MS"/>
                <a:cs typeface="Trebuchet MS"/>
              </a:rPr>
              <a:t>SOCIALIZING</a:t>
            </a:r>
            <a:endParaRPr sz="5000" dirty="0">
              <a:latin typeface="Trebuchet MS"/>
              <a:cs typeface="Trebuchet MS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8753443" y="5356204"/>
            <a:ext cx="3547110" cy="155170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5000" dirty="0">
                <a:solidFill>
                  <a:srgbClr val="453DBD"/>
                </a:solidFill>
                <a:latin typeface="Trebuchet MS"/>
                <a:cs typeface="Trebuchet MS"/>
              </a:rPr>
              <a:t>PHYSICAL ACTIVITY</a:t>
            </a:r>
            <a:endParaRPr sz="5000">
              <a:latin typeface="Trebuchet MS"/>
              <a:cs typeface="Trebuchet MS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1391344" y="3355009"/>
            <a:ext cx="114935" cy="4826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000" dirty="0">
                <a:solidFill>
                  <a:srgbClr val="FFFFFF"/>
                </a:solidFill>
                <a:latin typeface="Trebuchet MS"/>
                <a:cs typeface="Trebuchet MS"/>
              </a:rPr>
              <a:t>1</a:t>
            </a:r>
            <a:endParaRPr sz="3000">
              <a:latin typeface="Trebuchet MS"/>
              <a:cs typeface="Trebuchet MS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7750516" y="3355009"/>
            <a:ext cx="170180" cy="4826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000" dirty="0">
                <a:solidFill>
                  <a:srgbClr val="FFFFFF"/>
                </a:solidFill>
                <a:latin typeface="Trebuchet MS"/>
                <a:cs typeface="Trebuchet MS"/>
              </a:rPr>
              <a:t>4</a:t>
            </a:r>
            <a:endParaRPr sz="3000">
              <a:latin typeface="Trebuchet MS"/>
              <a:cs typeface="Trebuchet MS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1359941" y="5550928"/>
            <a:ext cx="177800" cy="4826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000" dirty="0">
                <a:solidFill>
                  <a:srgbClr val="FFFFFF"/>
                </a:solidFill>
                <a:latin typeface="Trebuchet MS"/>
                <a:cs typeface="Trebuchet MS"/>
              </a:rPr>
              <a:t>2</a:t>
            </a:r>
            <a:endParaRPr sz="3000">
              <a:latin typeface="Trebuchet MS"/>
              <a:cs typeface="Trebuchet MS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7750664" y="5550928"/>
            <a:ext cx="169545" cy="4826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000" dirty="0">
                <a:solidFill>
                  <a:srgbClr val="FFFFFF"/>
                </a:solidFill>
                <a:latin typeface="Trebuchet MS"/>
                <a:cs typeface="Trebuchet MS"/>
              </a:rPr>
              <a:t>5</a:t>
            </a:r>
            <a:endParaRPr sz="3000">
              <a:latin typeface="Trebuchet MS"/>
              <a:cs typeface="Trebuchet MS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1358453" y="7746845"/>
            <a:ext cx="180975" cy="4826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000" dirty="0">
                <a:solidFill>
                  <a:srgbClr val="FFFFFF"/>
                </a:solidFill>
                <a:latin typeface="Trebuchet MS"/>
                <a:cs typeface="Trebuchet MS"/>
              </a:rPr>
              <a:t>3</a:t>
            </a:r>
            <a:endParaRPr sz="3000">
              <a:latin typeface="Trebuchet MS"/>
              <a:cs typeface="Trebuchet MS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028700" y="3185624"/>
            <a:ext cx="838200" cy="838200"/>
          </a:xfrm>
          <a:custGeom>
            <a:avLst/>
            <a:gdLst/>
            <a:ahLst/>
            <a:cxnLst/>
            <a:rect l="l" t="t" r="r" b="b"/>
            <a:pathLst>
              <a:path w="838200" h="838200">
                <a:moveTo>
                  <a:pt x="419099" y="838199"/>
                </a:moveTo>
                <a:lnTo>
                  <a:pt x="370224" y="835380"/>
                </a:lnTo>
                <a:lnTo>
                  <a:pt x="323004" y="827131"/>
                </a:lnTo>
                <a:lnTo>
                  <a:pt x="277754" y="813767"/>
                </a:lnTo>
                <a:lnTo>
                  <a:pt x="234790" y="795602"/>
                </a:lnTo>
                <a:lnTo>
                  <a:pt x="194425" y="772951"/>
                </a:lnTo>
                <a:lnTo>
                  <a:pt x="156974" y="746128"/>
                </a:lnTo>
                <a:lnTo>
                  <a:pt x="122751" y="715448"/>
                </a:lnTo>
                <a:lnTo>
                  <a:pt x="92071" y="681225"/>
                </a:lnTo>
                <a:lnTo>
                  <a:pt x="65248" y="643774"/>
                </a:lnTo>
                <a:lnTo>
                  <a:pt x="42597" y="603409"/>
                </a:lnTo>
                <a:lnTo>
                  <a:pt x="24432" y="560445"/>
                </a:lnTo>
                <a:lnTo>
                  <a:pt x="11068" y="515195"/>
                </a:lnTo>
                <a:lnTo>
                  <a:pt x="2819" y="467975"/>
                </a:lnTo>
                <a:lnTo>
                  <a:pt x="0" y="419099"/>
                </a:lnTo>
                <a:lnTo>
                  <a:pt x="2819" y="370224"/>
                </a:lnTo>
                <a:lnTo>
                  <a:pt x="11068" y="323004"/>
                </a:lnTo>
                <a:lnTo>
                  <a:pt x="24432" y="277754"/>
                </a:lnTo>
                <a:lnTo>
                  <a:pt x="42597" y="234790"/>
                </a:lnTo>
                <a:lnTo>
                  <a:pt x="65248" y="194425"/>
                </a:lnTo>
                <a:lnTo>
                  <a:pt x="92071" y="156974"/>
                </a:lnTo>
                <a:lnTo>
                  <a:pt x="122751" y="122751"/>
                </a:lnTo>
                <a:lnTo>
                  <a:pt x="156974" y="92071"/>
                </a:lnTo>
                <a:lnTo>
                  <a:pt x="194425" y="65248"/>
                </a:lnTo>
                <a:lnTo>
                  <a:pt x="234790" y="42597"/>
                </a:lnTo>
                <a:lnTo>
                  <a:pt x="277754" y="24432"/>
                </a:lnTo>
                <a:lnTo>
                  <a:pt x="323004" y="11068"/>
                </a:lnTo>
                <a:lnTo>
                  <a:pt x="370224" y="2819"/>
                </a:lnTo>
                <a:lnTo>
                  <a:pt x="419099" y="0"/>
                </a:lnTo>
                <a:lnTo>
                  <a:pt x="467975" y="2819"/>
                </a:lnTo>
                <a:lnTo>
                  <a:pt x="515195" y="11068"/>
                </a:lnTo>
                <a:lnTo>
                  <a:pt x="560445" y="24432"/>
                </a:lnTo>
                <a:lnTo>
                  <a:pt x="603409" y="42597"/>
                </a:lnTo>
                <a:lnTo>
                  <a:pt x="643774" y="65248"/>
                </a:lnTo>
                <a:lnTo>
                  <a:pt x="681225" y="92071"/>
                </a:lnTo>
                <a:lnTo>
                  <a:pt x="715448" y="122751"/>
                </a:lnTo>
                <a:lnTo>
                  <a:pt x="746128" y="156974"/>
                </a:lnTo>
                <a:lnTo>
                  <a:pt x="772951" y="194425"/>
                </a:lnTo>
                <a:lnTo>
                  <a:pt x="795602" y="234790"/>
                </a:lnTo>
                <a:lnTo>
                  <a:pt x="813767" y="277754"/>
                </a:lnTo>
                <a:lnTo>
                  <a:pt x="827131" y="323004"/>
                </a:lnTo>
                <a:lnTo>
                  <a:pt x="835380" y="370224"/>
                </a:lnTo>
                <a:lnTo>
                  <a:pt x="838199" y="419099"/>
                </a:lnTo>
                <a:lnTo>
                  <a:pt x="835380" y="467975"/>
                </a:lnTo>
                <a:lnTo>
                  <a:pt x="827131" y="515195"/>
                </a:lnTo>
                <a:lnTo>
                  <a:pt x="813767" y="560445"/>
                </a:lnTo>
                <a:lnTo>
                  <a:pt x="795602" y="603409"/>
                </a:lnTo>
                <a:lnTo>
                  <a:pt x="772951" y="643774"/>
                </a:lnTo>
                <a:lnTo>
                  <a:pt x="746128" y="681225"/>
                </a:lnTo>
                <a:lnTo>
                  <a:pt x="715448" y="715448"/>
                </a:lnTo>
                <a:lnTo>
                  <a:pt x="681225" y="746128"/>
                </a:lnTo>
                <a:lnTo>
                  <a:pt x="643774" y="772951"/>
                </a:lnTo>
                <a:lnTo>
                  <a:pt x="603409" y="795602"/>
                </a:lnTo>
                <a:lnTo>
                  <a:pt x="560445" y="813767"/>
                </a:lnTo>
                <a:lnTo>
                  <a:pt x="515195" y="827131"/>
                </a:lnTo>
                <a:lnTo>
                  <a:pt x="467975" y="835380"/>
                </a:lnTo>
                <a:lnTo>
                  <a:pt x="419099" y="838199"/>
                </a:lnTo>
                <a:close/>
              </a:path>
            </a:pathLst>
          </a:custGeom>
          <a:solidFill>
            <a:srgbClr val="322A94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3" name="object 3"/>
          <p:cNvGrpSpPr/>
          <p:nvPr/>
        </p:nvGrpSpPr>
        <p:grpSpPr>
          <a:xfrm>
            <a:off x="13856586" y="0"/>
            <a:ext cx="4429125" cy="10287000"/>
            <a:chOff x="13856586" y="0"/>
            <a:chExt cx="4429125" cy="10287000"/>
          </a:xfrm>
        </p:grpSpPr>
        <p:sp>
          <p:nvSpPr>
            <p:cNvPr id="4" name="object 4"/>
            <p:cNvSpPr/>
            <p:nvPr/>
          </p:nvSpPr>
          <p:spPr>
            <a:xfrm>
              <a:off x="13856586" y="0"/>
              <a:ext cx="4429125" cy="10287000"/>
            </a:xfrm>
            <a:custGeom>
              <a:avLst/>
              <a:gdLst/>
              <a:ahLst/>
              <a:cxnLst/>
              <a:rect l="l" t="t" r="r" b="b"/>
              <a:pathLst>
                <a:path w="4429125" h="10287000">
                  <a:moveTo>
                    <a:pt x="4429124" y="10286999"/>
                  </a:moveTo>
                  <a:lnTo>
                    <a:pt x="0" y="10286999"/>
                  </a:lnTo>
                  <a:lnTo>
                    <a:pt x="0" y="0"/>
                  </a:lnTo>
                  <a:lnTo>
                    <a:pt x="4429124" y="0"/>
                  </a:lnTo>
                  <a:lnTo>
                    <a:pt x="4429124" y="10286999"/>
                  </a:lnTo>
                  <a:close/>
                </a:path>
              </a:pathLst>
            </a:custGeom>
            <a:solidFill>
              <a:srgbClr val="322A9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15145678" y="5511816"/>
              <a:ext cx="2105660" cy="0"/>
            </a:xfrm>
            <a:custGeom>
              <a:avLst/>
              <a:gdLst/>
              <a:ahLst/>
              <a:cxnLst/>
              <a:rect l="l" t="t" r="r" b="b"/>
              <a:pathLst>
                <a:path w="2105659">
                  <a:moveTo>
                    <a:pt x="0" y="0"/>
                  </a:moveTo>
                  <a:lnTo>
                    <a:pt x="2105146" y="0"/>
                  </a:lnTo>
                </a:path>
              </a:pathLst>
            </a:custGeom>
            <a:ln w="9524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15145678" y="6429330"/>
              <a:ext cx="2105660" cy="0"/>
            </a:xfrm>
            <a:custGeom>
              <a:avLst/>
              <a:gdLst/>
              <a:ahLst/>
              <a:cxnLst/>
              <a:rect l="l" t="t" r="r" b="b"/>
              <a:pathLst>
                <a:path w="2105659">
                  <a:moveTo>
                    <a:pt x="0" y="0"/>
                  </a:moveTo>
                  <a:lnTo>
                    <a:pt x="2105146" y="0"/>
                  </a:lnTo>
                </a:path>
              </a:pathLst>
            </a:custGeom>
            <a:ln w="9524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7" name="object 7"/>
          <p:cNvSpPr txBox="1"/>
          <p:nvPr/>
        </p:nvSpPr>
        <p:spPr>
          <a:xfrm>
            <a:off x="16360074" y="3374669"/>
            <a:ext cx="999490" cy="18542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0" spc="-2515" dirty="0">
                <a:solidFill>
                  <a:srgbClr val="86CACA"/>
                </a:solidFill>
                <a:latin typeface="Trebuchet MS"/>
                <a:cs typeface="Trebuchet MS"/>
              </a:rPr>
              <a:t>19</a:t>
            </a:r>
            <a:endParaRPr sz="12000">
              <a:latin typeface="Trebuchet MS"/>
              <a:cs typeface="Trebuchet MS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15045735" y="5649439"/>
            <a:ext cx="2226310" cy="57785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indent="896619">
              <a:lnSpc>
                <a:spcPct val="113300"/>
              </a:lnSpc>
              <a:spcBef>
                <a:spcPts val="100"/>
              </a:spcBef>
            </a:pPr>
            <a:r>
              <a:rPr sz="1600" dirty="0">
                <a:solidFill>
                  <a:srgbClr val="FFFFFF"/>
                </a:solidFill>
                <a:latin typeface="Aileron"/>
                <a:cs typeface="Aileron"/>
              </a:rPr>
              <a:t>Federal</a:t>
            </a:r>
            <a:r>
              <a:rPr sz="1600" spc="-30" dirty="0">
                <a:solidFill>
                  <a:srgbClr val="FFFFFF"/>
                </a:solidFill>
                <a:latin typeface="Aileron"/>
                <a:cs typeface="Aileron"/>
              </a:rPr>
              <a:t> </a:t>
            </a:r>
            <a:r>
              <a:rPr sz="1600" spc="-10" dirty="0">
                <a:solidFill>
                  <a:srgbClr val="FFFFFF"/>
                </a:solidFill>
                <a:latin typeface="Aileron"/>
                <a:cs typeface="Aileron"/>
              </a:rPr>
              <a:t>Public </a:t>
            </a:r>
            <a:r>
              <a:rPr sz="1600" dirty="0">
                <a:solidFill>
                  <a:srgbClr val="FFFFFF"/>
                </a:solidFill>
                <a:latin typeface="Aileron"/>
                <a:cs typeface="Aileron"/>
              </a:rPr>
              <a:t>Defenders</a:t>
            </a:r>
            <a:r>
              <a:rPr sz="1600" spc="-30" dirty="0">
                <a:solidFill>
                  <a:srgbClr val="FFFFFF"/>
                </a:solidFill>
                <a:latin typeface="Aileron"/>
                <a:cs typeface="Aileron"/>
              </a:rPr>
              <a:t> </a:t>
            </a:r>
            <a:r>
              <a:rPr sz="1600" dirty="0">
                <a:solidFill>
                  <a:srgbClr val="FFFFFF"/>
                </a:solidFill>
                <a:latin typeface="Aileron"/>
                <a:cs typeface="Aileron"/>
              </a:rPr>
              <a:t>Summit</a:t>
            </a:r>
            <a:r>
              <a:rPr sz="1600" spc="-30" dirty="0">
                <a:solidFill>
                  <a:srgbClr val="FFFFFF"/>
                </a:solidFill>
                <a:latin typeface="Aileron"/>
                <a:cs typeface="Aileron"/>
              </a:rPr>
              <a:t> </a:t>
            </a:r>
            <a:r>
              <a:rPr sz="1600" spc="-20" dirty="0">
                <a:solidFill>
                  <a:srgbClr val="FFFFFF"/>
                </a:solidFill>
                <a:latin typeface="Aileron"/>
                <a:cs typeface="Aileron"/>
              </a:rPr>
              <a:t>2022</a:t>
            </a:r>
            <a:endParaRPr sz="1600">
              <a:latin typeface="Aileron"/>
              <a:cs typeface="Aileron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1028700" y="5381541"/>
            <a:ext cx="838200" cy="838200"/>
          </a:xfrm>
          <a:custGeom>
            <a:avLst/>
            <a:gdLst/>
            <a:ahLst/>
            <a:cxnLst/>
            <a:rect l="l" t="t" r="r" b="b"/>
            <a:pathLst>
              <a:path w="838200" h="838200">
                <a:moveTo>
                  <a:pt x="419099" y="838199"/>
                </a:moveTo>
                <a:lnTo>
                  <a:pt x="370224" y="835380"/>
                </a:lnTo>
                <a:lnTo>
                  <a:pt x="323004" y="827131"/>
                </a:lnTo>
                <a:lnTo>
                  <a:pt x="277754" y="813767"/>
                </a:lnTo>
                <a:lnTo>
                  <a:pt x="234790" y="795602"/>
                </a:lnTo>
                <a:lnTo>
                  <a:pt x="194425" y="772951"/>
                </a:lnTo>
                <a:lnTo>
                  <a:pt x="156974" y="746128"/>
                </a:lnTo>
                <a:lnTo>
                  <a:pt x="122751" y="715448"/>
                </a:lnTo>
                <a:lnTo>
                  <a:pt x="92071" y="681225"/>
                </a:lnTo>
                <a:lnTo>
                  <a:pt x="65248" y="643774"/>
                </a:lnTo>
                <a:lnTo>
                  <a:pt x="42597" y="603409"/>
                </a:lnTo>
                <a:lnTo>
                  <a:pt x="24432" y="560445"/>
                </a:lnTo>
                <a:lnTo>
                  <a:pt x="11068" y="515195"/>
                </a:lnTo>
                <a:lnTo>
                  <a:pt x="2819" y="467975"/>
                </a:lnTo>
                <a:lnTo>
                  <a:pt x="0" y="419099"/>
                </a:lnTo>
                <a:lnTo>
                  <a:pt x="2819" y="370224"/>
                </a:lnTo>
                <a:lnTo>
                  <a:pt x="11068" y="323004"/>
                </a:lnTo>
                <a:lnTo>
                  <a:pt x="24432" y="277754"/>
                </a:lnTo>
                <a:lnTo>
                  <a:pt x="42597" y="234790"/>
                </a:lnTo>
                <a:lnTo>
                  <a:pt x="65248" y="194425"/>
                </a:lnTo>
                <a:lnTo>
                  <a:pt x="92071" y="156974"/>
                </a:lnTo>
                <a:lnTo>
                  <a:pt x="122751" y="122751"/>
                </a:lnTo>
                <a:lnTo>
                  <a:pt x="156974" y="92071"/>
                </a:lnTo>
                <a:lnTo>
                  <a:pt x="194425" y="65248"/>
                </a:lnTo>
                <a:lnTo>
                  <a:pt x="234790" y="42597"/>
                </a:lnTo>
                <a:lnTo>
                  <a:pt x="277754" y="24432"/>
                </a:lnTo>
                <a:lnTo>
                  <a:pt x="323004" y="11068"/>
                </a:lnTo>
                <a:lnTo>
                  <a:pt x="370224" y="2819"/>
                </a:lnTo>
                <a:lnTo>
                  <a:pt x="419099" y="0"/>
                </a:lnTo>
                <a:lnTo>
                  <a:pt x="467975" y="2819"/>
                </a:lnTo>
                <a:lnTo>
                  <a:pt x="515195" y="11068"/>
                </a:lnTo>
                <a:lnTo>
                  <a:pt x="560445" y="24432"/>
                </a:lnTo>
                <a:lnTo>
                  <a:pt x="603409" y="42597"/>
                </a:lnTo>
                <a:lnTo>
                  <a:pt x="643774" y="65248"/>
                </a:lnTo>
                <a:lnTo>
                  <a:pt x="681225" y="92071"/>
                </a:lnTo>
                <a:lnTo>
                  <a:pt x="715448" y="122751"/>
                </a:lnTo>
                <a:lnTo>
                  <a:pt x="746128" y="156974"/>
                </a:lnTo>
                <a:lnTo>
                  <a:pt x="772951" y="194425"/>
                </a:lnTo>
                <a:lnTo>
                  <a:pt x="795602" y="234790"/>
                </a:lnTo>
                <a:lnTo>
                  <a:pt x="813767" y="277754"/>
                </a:lnTo>
                <a:lnTo>
                  <a:pt x="827131" y="323004"/>
                </a:lnTo>
                <a:lnTo>
                  <a:pt x="835380" y="370224"/>
                </a:lnTo>
                <a:lnTo>
                  <a:pt x="838199" y="419099"/>
                </a:lnTo>
                <a:lnTo>
                  <a:pt x="835380" y="467975"/>
                </a:lnTo>
                <a:lnTo>
                  <a:pt x="827131" y="515195"/>
                </a:lnTo>
                <a:lnTo>
                  <a:pt x="813767" y="560445"/>
                </a:lnTo>
                <a:lnTo>
                  <a:pt x="795602" y="603409"/>
                </a:lnTo>
                <a:lnTo>
                  <a:pt x="772951" y="643774"/>
                </a:lnTo>
                <a:lnTo>
                  <a:pt x="746128" y="681225"/>
                </a:lnTo>
                <a:lnTo>
                  <a:pt x="715448" y="715448"/>
                </a:lnTo>
                <a:lnTo>
                  <a:pt x="681225" y="746128"/>
                </a:lnTo>
                <a:lnTo>
                  <a:pt x="643774" y="772951"/>
                </a:lnTo>
                <a:lnTo>
                  <a:pt x="603409" y="795602"/>
                </a:lnTo>
                <a:lnTo>
                  <a:pt x="560445" y="813767"/>
                </a:lnTo>
                <a:lnTo>
                  <a:pt x="515195" y="827131"/>
                </a:lnTo>
                <a:lnTo>
                  <a:pt x="467975" y="835380"/>
                </a:lnTo>
                <a:lnTo>
                  <a:pt x="419099" y="838199"/>
                </a:lnTo>
                <a:close/>
              </a:path>
            </a:pathLst>
          </a:custGeom>
          <a:solidFill>
            <a:srgbClr val="322A9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7415255" y="3185624"/>
            <a:ext cx="838200" cy="838200"/>
          </a:xfrm>
          <a:custGeom>
            <a:avLst/>
            <a:gdLst/>
            <a:ahLst/>
            <a:cxnLst/>
            <a:rect l="l" t="t" r="r" b="b"/>
            <a:pathLst>
              <a:path w="838200" h="838200">
                <a:moveTo>
                  <a:pt x="419099" y="838199"/>
                </a:moveTo>
                <a:lnTo>
                  <a:pt x="370224" y="835380"/>
                </a:lnTo>
                <a:lnTo>
                  <a:pt x="323004" y="827131"/>
                </a:lnTo>
                <a:lnTo>
                  <a:pt x="277754" y="813767"/>
                </a:lnTo>
                <a:lnTo>
                  <a:pt x="234790" y="795602"/>
                </a:lnTo>
                <a:lnTo>
                  <a:pt x="194425" y="772951"/>
                </a:lnTo>
                <a:lnTo>
                  <a:pt x="156974" y="746128"/>
                </a:lnTo>
                <a:lnTo>
                  <a:pt x="122751" y="715448"/>
                </a:lnTo>
                <a:lnTo>
                  <a:pt x="92071" y="681225"/>
                </a:lnTo>
                <a:lnTo>
                  <a:pt x="65248" y="643774"/>
                </a:lnTo>
                <a:lnTo>
                  <a:pt x="42597" y="603409"/>
                </a:lnTo>
                <a:lnTo>
                  <a:pt x="24432" y="560445"/>
                </a:lnTo>
                <a:lnTo>
                  <a:pt x="11068" y="515195"/>
                </a:lnTo>
                <a:lnTo>
                  <a:pt x="2819" y="467975"/>
                </a:lnTo>
                <a:lnTo>
                  <a:pt x="0" y="419099"/>
                </a:lnTo>
                <a:lnTo>
                  <a:pt x="2819" y="370224"/>
                </a:lnTo>
                <a:lnTo>
                  <a:pt x="11068" y="323004"/>
                </a:lnTo>
                <a:lnTo>
                  <a:pt x="24432" y="277754"/>
                </a:lnTo>
                <a:lnTo>
                  <a:pt x="42597" y="234790"/>
                </a:lnTo>
                <a:lnTo>
                  <a:pt x="65248" y="194425"/>
                </a:lnTo>
                <a:lnTo>
                  <a:pt x="92071" y="156974"/>
                </a:lnTo>
                <a:lnTo>
                  <a:pt x="122751" y="122751"/>
                </a:lnTo>
                <a:lnTo>
                  <a:pt x="156974" y="92071"/>
                </a:lnTo>
                <a:lnTo>
                  <a:pt x="194425" y="65248"/>
                </a:lnTo>
                <a:lnTo>
                  <a:pt x="234790" y="42597"/>
                </a:lnTo>
                <a:lnTo>
                  <a:pt x="277754" y="24432"/>
                </a:lnTo>
                <a:lnTo>
                  <a:pt x="323004" y="11068"/>
                </a:lnTo>
                <a:lnTo>
                  <a:pt x="370224" y="2819"/>
                </a:lnTo>
                <a:lnTo>
                  <a:pt x="419099" y="0"/>
                </a:lnTo>
                <a:lnTo>
                  <a:pt x="467975" y="2819"/>
                </a:lnTo>
                <a:lnTo>
                  <a:pt x="515195" y="11068"/>
                </a:lnTo>
                <a:lnTo>
                  <a:pt x="560445" y="24432"/>
                </a:lnTo>
                <a:lnTo>
                  <a:pt x="603409" y="42597"/>
                </a:lnTo>
                <a:lnTo>
                  <a:pt x="643774" y="65248"/>
                </a:lnTo>
                <a:lnTo>
                  <a:pt x="681225" y="92071"/>
                </a:lnTo>
                <a:lnTo>
                  <a:pt x="715448" y="122751"/>
                </a:lnTo>
                <a:lnTo>
                  <a:pt x="746128" y="156974"/>
                </a:lnTo>
                <a:lnTo>
                  <a:pt x="772951" y="194425"/>
                </a:lnTo>
                <a:lnTo>
                  <a:pt x="795602" y="234790"/>
                </a:lnTo>
                <a:lnTo>
                  <a:pt x="813767" y="277754"/>
                </a:lnTo>
                <a:lnTo>
                  <a:pt x="827131" y="323004"/>
                </a:lnTo>
                <a:lnTo>
                  <a:pt x="835380" y="370224"/>
                </a:lnTo>
                <a:lnTo>
                  <a:pt x="838199" y="419099"/>
                </a:lnTo>
                <a:lnTo>
                  <a:pt x="835380" y="467975"/>
                </a:lnTo>
                <a:lnTo>
                  <a:pt x="827131" y="515195"/>
                </a:lnTo>
                <a:lnTo>
                  <a:pt x="813767" y="560445"/>
                </a:lnTo>
                <a:lnTo>
                  <a:pt x="795602" y="603409"/>
                </a:lnTo>
                <a:lnTo>
                  <a:pt x="772951" y="643774"/>
                </a:lnTo>
                <a:lnTo>
                  <a:pt x="746128" y="681225"/>
                </a:lnTo>
                <a:lnTo>
                  <a:pt x="715448" y="715448"/>
                </a:lnTo>
                <a:lnTo>
                  <a:pt x="681225" y="746128"/>
                </a:lnTo>
                <a:lnTo>
                  <a:pt x="643774" y="772951"/>
                </a:lnTo>
                <a:lnTo>
                  <a:pt x="603409" y="795602"/>
                </a:lnTo>
                <a:lnTo>
                  <a:pt x="560445" y="813767"/>
                </a:lnTo>
                <a:lnTo>
                  <a:pt x="515195" y="827131"/>
                </a:lnTo>
                <a:lnTo>
                  <a:pt x="467975" y="835380"/>
                </a:lnTo>
                <a:lnTo>
                  <a:pt x="419099" y="838199"/>
                </a:lnTo>
                <a:close/>
              </a:path>
            </a:pathLst>
          </a:custGeom>
          <a:solidFill>
            <a:srgbClr val="322A9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7415255" y="5381541"/>
            <a:ext cx="838200" cy="838200"/>
          </a:xfrm>
          <a:custGeom>
            <a:avLst/>
            <a:gdLst/>
            <a:ahLst/>
            <a:cxnLst/>
            <a:rect l="l" t="t" r="r" b="b"/>
            <a:pathLst>
              <a:path w="838200" h="838200">
                <a:moveTo>
                  <a:pt x="419099" y="838199"/>
                </a:moveTo>
                <a:lnTo>
                  <a:pt x="370224" y="835380"/>
                </a:lnTo>
                <a:lnTo>
                  <a:pt x="323004" y="827131"/>
                </a:lnTo>
                <a:lnTo>
                  <a:pt x="277754" y="813767"/>
                </a:lnTo>
                <a:lnTo>
                  <a:pt x="234790" y="795602"/>
                </a:lnTo>
                <a:lnTo>
                  <a:pt x="194425" y="772951"/>
                </a:lnTo>
                <a:lnTo>
                  <a:pt x="156974" y="746128"/>
                </a:lnTo>
                <a:lnTo>
                  <a:pt x="122751" y="715448"/>
                </a:lnTo>
                <a:lnTo>
                  <a:pt x="92071" y="681225"/>
                </a:lnTo>
                <a:lnTo>
                  <a:pt x="65248" y="643774"/>
                </a:lnTo>
                <a:lnTo>
                  <a:pt x="42597" y="603409"/>
                </a:lnTo>
                <a:lnTo>
                  <a:pt x="24432" y="560445"/>
                </a:lnTo>
                <a:lnTo>
                  <a:pt x="11068" y="515195"/>
                </a:lnTo>
                <a:lnTo>
                  <a:pt x="2819" y="467975"/>
                </a:lnTo>
                <a:lnTo>
                  <a:pt x="0" y="419099"/>
                </a:lnTo>
                <a:lnTo>
                  <a:pt x="2819" y="370224"/>
                </a:lnTo>
                <a:lnTo>
                  <a:pt x="11068" y="323004"/>
                </a:lnTo>
                <a:lnTo>
                  <a:pt x="24432" y="277754"/>
                </a:lnTo>
                <a:lnTo>
                  <a:pt x="42597" y="234790"/>
                </a:lnTo>
                <a:lnTo>
                  <a:pt x="65248" y="194425"/>
                </a:lnTo>
                <a:lnTo>
                  <a:pt x="92071" y="156974"/>
                </a:lnTo>
                <a:lnTo>
                  <a:pt x="122751" y="122751"/>
                </a:lnTo>
                <a:lnTo>
                  <a:pt x="156974" y="92071"/>
                </a:lnTo>
                <a:lnTo>
                  <a:pt x="194425" y="65248"/>
                </a:lnTo>
                <a:lnTo>
                  <a:pt x="234790" y="42597"/>
                </a:lnTo>
                <a:lnTo>
                  <a:pt x="277754" y="24432"/>
                </a:lnTo>
                <a:lnTo>
                  <a:pt x="323004" y="11068"/>
                </a:lnTo>
                <a:lnTo>
                  <a:pt x="370224" y="2819"/>
                </a:lnTo>
                <a:lnTo>
                  <a:pt x="419099" y="0"/>
                </a:lnTo>
                <a:lnTo>
                  <a:pt x="467975" y="2819"/>
                </a:lnTo>
                <a:lnTo>
                  <a:pt x="515195" y="11068"/>
                </a:lnTo>
                <a:lnTo>
                  <a:pt x="560445" y="24432"/>
                </a:lnTo>
                <a:lnTo>
                  <a:pt x="603409" y="42597"/>
                </a:lnTo>
                <a:lnTo>
                  <a:pt x="643774" y="65248"/>
                </a:lnTo>
                <a:lnTo>
                  <a:pt x="681225" y="92071"/>
                </a:lnTo>
                <a:lnTo>
                  <a:pt x="715448" y="122751"/>
                </a:lnTo>
                <a:lnTo>
                  <a:pt x="746128" y="156974"/>
                </a:lnTo>
                <a:lnTo>
                  <a:pt x="772951" y="194425"/>
                </a:lnTo>
                <a:lnTo>
                  <a:pt x="795602" y="234790"/>
                </a:lnTo>
                <a:lnTo>
                  <a:pt x="813767" y="277754"/>
                </a:lnTo>
                <a:lnTo>
                  <a:pt x="827131" y="323004"/>
                </a:lnTo>
                <a:lnTo>
                  <a:pt x="835380" y="370224"/>
                </a:lnTo>
                <a:lnTo>
                  <a:pt x="838199" y="419099"/>
                </a:lnTo>
                <a:lnTo>
                  <a:pt x="835380" y="467975"/>
                </a:lnTo>
                <a:lnTo>
                  <a:pt x="827131" y="515195"/>
                </a:lnTo>
                <a:lnTo>
                  <a:pt x="813767" y="560445"/>
                </a:lnTo>
                <a:lnTo>
                  <a:pt x="795602" y="603409"/>
                </a:lnTo>
                <a:lnTo>
                  <a:pt x="772951" y="643774"/>
                </a:lnTo>
                <a:lnTo>
                  <a:pt x="746128" y="681225"/>
                </a:lnTo>
                <a:lnTo>
                  <a:pt x="715448" y="715448"/>
                </a:lnTo>
                <a:lnTo>
                  <a:pt x="681225" y="746128"/>
                </a:lnTo>
                <a:lnTo>
                  <a:pt x="643774" y="772951"/>
                </a:lnTo>
                <a:lnTo>
                  <a:pt x="603409" y="795602"/>
                </a:lnTo>
                <a:lnTo>
                  <a:pt x="560445" y="813767"/>
                </a:lnTo>
                <a:lnTo>
                  <a:pt x="515195" y="827131"/>
                </a:lnTo>
                <a:lnTo>
                  <a:pt x="467975" y="835380"/>
                </a:lnTo>
                <a:lnTo>
                  <a:pt x="419099" y="838199"/>
                </a:lnTo>
                <a:close/>
              </a:path>
            </a:pathLst>
          </a:custGeom>
          <a:solidFill>
            <a:srgbClr val="322A9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 txBox="1">
            <a:spLocks noGrp="1"/>
          </p:cNvSpPr>
          <p:nvPr>
            <p:ph type="title"/>
          </p:nvPr>
        </p:nvSpPr>
        <p:spPr>
          <a:xfrm>
            <a:off x="1016000" y="984281"/>
            <a:ext cx="2361565" cy="10922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55" dirty="0"/>
              <a:t>Reset</a:t>
            </a:r>
          </a:p>
        </p:txBody>
      </p:sp>
      <p:sp>
        <p:nvSpPr>
          <p:cNvPr id="13" name="object 13"/>
          <p:cNvSpPr txBox="1"/>
          <p:nvPr/>
        </p:nvSpPr>
        <p:spPr>
          <a:xfrm>
            <a:off x="2366886" y="3036385"/>
            <a:ext cx="4343749" cy="172201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16199"/>
              </a:lnSpc>
              <a:spcBef>
                <a:spcPts val="100"/>
              </a:spcBef>
            </a:pPr>
            <a:r>
              <a:rPr sz="5000" dirty="0">
                <a:solidFill>
                  <a:srgbClr val="453DBD"/>
                </a:solidFill>
                <a:latin typeface="Trebuchet MS"/>
                <a:cs typeface="Trebuchet MS"/>
              </a:rPr>
              <a:t>MEANING AND PURPOSE</a:t>
            </a:r>
            <a:endParaRPr sz="5000" dirty="0">
              <a:latin typeface="Trebuchet MS"/>
              <a:cs typeface="Trebuchet MS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2366886" y="5232302"/>
            <a:ext cx="4948313" cy="172201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16199"/>
              </a:lnSpc>
              <a:spcBef>
                <a:spcPts val="100"/>
              </a:spcBef>
            </a:pPr>
            <a:r>
              <a:rPr sz="5000" dirty="0">
                <a:solidFill>
                  <a:srgbClr val="453DBD"/>
                </a:solidFill>
                <a:latin typeface="Trebuchet MS"/>
                <a:cs typeface="Trebuchet MS"/>
              </a:rPr>
              <a:t>DIVERSIFICATION OF WORK</a:t>
            </a:r>
            <a:endParaRPr sz="5000" dirty="0">
              <a:latin typeface="Trebuchet MS"/>
              <a:cs typeface="Trebuchet MS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8753442" y="3036385"/>
            <a:ext cx="4089477" cy="172201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16199"/>
              </a:lnSpc>
              <a:spcBef>
                <a:spcPts val="100"/>
              </a:spcBef>
            </a:pPr>
            <a:r>
              <a:rPr sz="5000" dirty="0">
                <a:solidFill>
                  <a:srgbClr val="453DBD"/>
                </a:solidFill>
                <a:latin typeface="Trebuchet MS"/>
                <a:cs typeface="Trebuchet MS"/>
              </a:rPr>
              <a:t>COMPASSION EXERCISES</a:t>
            </a:r>
            <a:endParaRPr sz="5000" dirty="0">
              <a:latin typeface="Trebuchet MS"/>
              <a:cs typeface="Trebuchet MS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8753442" y="5232302"/>
            <a:ext cx="3969955" cy="172201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16199"/>
              </a:lnSpc>
              <a:spcBef>
                <a:spcPts val="100"/>
              </a:spcBef>
            </a:pPr>
            <a:r>
              <a:rPr sz="5000" dirty="0">
                <a:solidFill>
                  <a:srgbClr val="453DBD"/>
                </a:solidFill>
                <a:latin typeface="Trebuchet MS"/>
                <a:cs typeface="Trebuchet MS"/>
              </a:rPr>
              <a:t>VICARIOUS RESILIENCE</a:t>
            </a:r>
            <a:endParaRPr sz="5000" dirty="0">
              <a:latin typeface="Trebuchet MS"/>
              <a:cs typeface="Trebuchet MS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1391344" y="3355009"/>
            <a:ext cx="114935" cy="4826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000" dirty="0">
                <a:solidFill>
                  <a:srgbClr val="FFFFFF"/>
                </a:solidFill>
                <a:latin typeface="Trebuchet MS"/>
                <a:cs typeface="Trebuchet MS"/>
              </a:rPr>
              <a:t>1</a:t>
            </a:r>
            <a:endParaRPr sz="3000">
              <a:latin typeface="Trebuchet MS"/>
              <a:cs typeface="Trebuchet MS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7745009" y="3355009"/>
            <a:ext cx="180975" cy="4826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000" dirty="0">
                <a:solidFill>
                  <a:srgbClr val="FFFFFF"/>
                </a:solidFill>
                <a:latin typeface="Trebuchet MS"/>
                <a:cs typeface="Trebuchet MS"/>
              </a:rPr>
              <a:t>3</a:t>
            </a:r>
            <a:endParaRPr sz="3000">
              <a:latin typeface="Trebuchet MS"/>
              <a:cs typeface="Trebuchet MS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1359941" y="5550926"/>
            <a:ext cx="177800" cy="4826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000" dirty="0">
                <a:solidFill>
                  <a:srgbClr val="FFFFFF"/>
                </a:solidFill>
                <a:latin typeface="Trebuchet MS"/>
                <a:cs typeface="Trebuchet MS"/>
              </a:rPr>
              <a:t>2</a:t>
            </a:r>
            <a:endParaRPr sz="3000">
              <a:latin typeface="Trebuchet MS"/>
              <a:cs typeface="Trebuchet MS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7750516" y="5550926"/>
            <a:ext cx="170180" cy="4826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000" dirty="0">
                <a:solidFill>
                  <a:srgbClr val="FFFFFF"/>
                </a:solidFill>
                <a:latin typeface="Trebuchet MS"/>
                <a:cs typeface="Trebuchet MS"/>
              </a:rPr>
              <a:t>4</a:t>
            </a:r>
            <a:endParaRPr sz="3000">
              <a:latin typeface="Trebuchet MS"/>
              <a:cs typeface="Trebuchet MS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028700" y="1028700"/>
            <a:ext cx="6115049" cy="7362824"/>
          </a:xfrm>
          <a:prstGeom prst="rect">
            <a:avLst/>
          </a:prstGeom>
        </p:spPr>
      </p:pic>
      <p:sp>
        <p:nvSpPr>
          <p:cNvPr id="3" name="object 3"/>
          <p:cNvSpPr/>
          <p:nvPr/>
        </p:nvSpPr>
        <p:spPr>
          <a:xfrm>
            <a:off x="4985640" y="9697160"/>
            <a:ext cx="10563860" cy="0"/>
          </a:xfrm>
          <a:custGeom>
            <a:avLst/>
            <a:gdLst/>
            <a:ahLst/>
            <a:cxnLst/>
            <a:rect l="l" t="t" r="r" b="b"/>
            <a:pathLst>
              <a:path w="10563860">
                <a:moveTo>
                  <a:pt x="0" y="0"/>
                </a:moveTo>
                <a:lnTo>
                  <a:pt x="10563334" y="0"/>
                </a:lnTo>
              </a:path>
            </a:pathLst>
          </a:custGeom>
          <a:ln w="9524">
            <a:solidFill>
              <a:srgbClr val="21212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4" name="object 4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9600036" y="7857006"/>
            <a:ext cx="2019299" cy="1714499"/>
          </a:xfrm>
          <a:prstGeom prst="rect">
            <a:avLst/>
          </a:prstGeom>
        </p:spPr>
      </p:pic>
      <p:pic>
        <p:nvPicPr>
          <p:cNvPr id="5" name="object 5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2153831" y="8036466"/>
            <a:ext cx="2828924" cy="1514474"/>
          </a:xfrm>
          <a:prstGeom prst="rect">
            <a:avLst/>
          </a:prstGeom>
        </p:spPr>
      </p:pic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xfrm>
            <a:off x="8864484" y="1040051"/>
            <a:ext cx="7478395" cy="2149475"/>
          </a:xfrm>
          <a:prstGeom prst="rect">
            <a:avLst/>
          </a:prstGeom>
        </p:spPr>
        <p:txBody>
          <a:bodyPr vert="horz" wrap="square" lIns="0" tIns="33655" rIns="0" bIns="0" rtlCol="0">
            <a:spAutoFit/>
          </a:bodyPr>
          <a:lstStyle/>
          <a:p>
            <a:pPr marL="12700" marR="5080">
              <a:lnSpc>
                <a:spcPts val="8330"/>
              </a:lnSpc>
              <a:spcBef>
                <a:spcPts val="265"/>
              </a:spcBef>
            </a:pPr>
            <a:r>
              <a:rPr spc="-10" dirty="0"/>
              <a:t>Cori</a:t>
            </a:r>
            <a:r>
              <a:rPr spc="-320" dirty="0"/>
              <a:t> </a:t>
            </a:r>
            <a:r>
              <a:rPr spc="-25" dirty="0"/>
              <a:t>Hill,</a:t>
            </a:r>
            <a:r>
              <a:rPr spc="-310" dirty="0"/>
              <a:t> </a:t>
            </a:r>
            <a:r>
              <a:rPr dirty="0"/>
              <a:t>MS,</a:t>
            </a:r>
            <a:r>
              <a:rPr spc="-305" dirty="0"/>
              <a:t> </a:t>
            </a:r>
            <a:r>
              <a:rPr spc="-60" dirty="0"/>
              <a:t>NCC, </a:t>
            </a:r>
            <a:r>
              <a:rPr spc="-20" dirty="0"/>
              <a:t>LPC,</a:t>
            </a:r>
            <a:r>
              <a:rPr spc="-290" dirty="0"/>
              <a:t> </a:t>
            </a:r>
            <a:r>
              <a:rPr spc="-20" dirty="0"/>
              <a:t>LMFT</a:t>
            </a:r>
          </a:p>
        </p:txBody>
      </p:sp>
      <p:sp>
        <p:nvSpPr>
          <p:cNvPr id="7" name="object 7"/>
          <p:cNvSpPr txBox="1"/>
          <p:nvPr/>
        </p:nvSpPr>
        <p:spPr>
          <a:xfrm>
            <a:off x="8864484" y="3639149"/>
            <a:ext cx="7779384" cy="4216400"/>
          </a:xfrm>
          <a:prstGeom prst="rect">
            <a:avLst/>
          </a:prstGeom>
        </p:spPr>
        <p:txBody>
          <a:bodyPr vert="horz" wrap="square" lIns="0" tIns="660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520"/>
              </a:spcBef>
            </a:pPr>
            <a:r>
              <a:rPr sz="2400" dirty="0">
                <a:solidFill>
                  <a:srgbClr val="212121"/>
                </a:solidFill>
                <a:latin typeface="Aileron"/>
                <a:cs typeface="Aileron"/>
              </a:rPr>
              <a:t>Chill </a:t>
            </a:r>
            <a:r>
              <a:rPr sz="2400" spc="-10" dirty="0">
                <a:solidFill>
                  <a:srgbClr val="212121"/>
                </a:solidFill>
                <a:latin typeface="Aileron"/>
                <a:cs typeface="Aileron"/>
              </a:rPr>
              <a:t>Counseling</a:t>
            </a:r>
            <a:endParaRPr sz="2400">
              <a:latin typeface="Aileron"/>
              <a:cs typeface="Aileron"/>
            </a:endParaRPr>
          </a:p>
          <a:p>
            <a:pPr marL="12700">
              <a:lnSpc>
                <a:spcPct val="100000"/>
              </a:lnSpc>
              <a:spcBef>
                <a:spcPts val="420"/>
              </a:spcBef>
            </a:pPr>
            <a:r>
              <a:rPr sz="2400" dirty="0">
                <a:solidFill>
                  <a:srgbClr val="212121"/>
                </a:solidFill>
                <a:latin typeface="Aileron"/>
                <a:cs typeface="Aileron"/>
              </a:rPr>
              <a:t>Owner and Clinical </a:t>
            </a:r>
            <a:r>
              <a:rPr sz="2400" spc="-10" dirty="0">
                <a:solidFill>
                  <a:srgbClr val="212121"/>
                </a:solidFill>
                <a:latin typeface="Aileron"/>
                <a:cs typeface="Aileron"/>
              </a:rPr>
              <a:t>Director</a:t>
            </a:r>
            <a:endParaRPr sz="2400">
              <a:latin typeface="Aileron"/>
              <a:cs typeface="Aileron"/>
            </a:endParaRPr>
          </a:p>
          <a:p>
            <a:pPr>
              <a:lnSpc>
                <a:spcPct val="100000"/>
              </a:lnSpc>
              <a:spcBef>
                <a:spcPts val="55"/>
              </a:spcBef>
            </a:pPr>
            <a:endParaRPr sz="2700">
              <a:latin typeface="Aileron"/>
              <a:cs typeface="Aileron"/>
            </a:endParaRPr>
          </a:p>
          <a:p>
            <a:pPr marL="12700" marR="4159885">
              <a:lnSpc>
                <a:spcPct val="114599"/>
              </a:lnSpc>
              <a:spcBef>
                <a:spcPts val="5"/>
              </a:spcBef>
            </a:pPr>
            <a:r>
              <a:rPr sz="2400" dirty="0">
                <a:solidFill>
                  <a:srgbClr val="212121"/>
                </a:solidFill>
                <a:latin typeface="Aileron"/>
                <a:cs typeface="Aileron"/>
              </a:rPr>
              <a:t>Kinnect</a:t>
            </a:r>
            <a:r>
              <a:rPr sz="2400" spc="-10" dirty="0">
                <a:solidFill>
                  <a:srgbClr val="212121"/>
                </a:solidFill>
                <a:latin typeface="Aileron"/>
                <a:cs typeface="Aileron"/>
              </a:rPr>
              <a:t> </a:t>
            </a:r>
            <a:r>
              <a:rPr sz="2400" dirty="0">
                <a:solidFill>
                  <a:srgbClr val="212121"/>
                </a:solidFill>
                <a:latin typeface="Aileron"/>
                <a:cs typeface="Aileron"/>
              </a:rPr>
              <a:t>Wellness </a:t>
            </a:r>
            <a:r>
              <a:rPr sz="2400" spc="-10" dirty="0">
                <a:solidFill>
                  <a:srgbClr val="212121"/>
                </a:solidFill>
                <a:latin typeface="Aileron"/>
                <a:cs typeface="Aileron"/>
              </a:rPr>
              <a:t>Network </a:t>
            </a:r>
            <a:r>
              <a:rPr sz="2400" dirty="0">
                <a:solidFill>
                  <a:srgbClr val="212121"/>
                </a:solidFill>
                <a:latin typeface="Aileron"/>
                <a:cs typeface="Aileron"/>
              </a:rPr>
              <a:t>Co-Founder and </a:t>
            </a:r>
            <a:r>
              <a:rPr sz="2400" spc="-10" dirty="0">
                <a:solidFill>
                  <a:srgbClr val="212121"/>
                </a:solidFill>
                <a:latin typeface="Aileron"/>
                <a:cs typeface="Aileron"/>
              </a:rPr>
              <a:t>President</a:t>
            </a:r>
            <a:endParaRPr sz="2400">
              <a:latin typeface="Aileron"/>
              <a:cs typeface="Aileron"/>
            </a:endParaRPr>
          </a:p>
          <a:p>
            <a:pPr>
              <a:lnSpc>
                <a:spcPct val="100000"/>
              </a:lnSpc>
              <a:spcBef>
                <a:spcPts val="55"/>
              </a:spcBef>
            </a:pPr>
            <a:endParaRPr sz="3050">
              <a:latin typeface="Aileron"/>
              <a:cs typeface="Aileron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sz="2400" dirty="0">
                <a:solidFill>
                  <a:srgbClr val="212121"/>
                </a:solidFill>
                <a:latin typeface="Aileron"/>
                <a:cs typeface="Aileron"/>
              </a:rPr>
              <a:t>Community-centered and liberation-</a:t>
            </a:r>
            <a:r>
              <a:rPr sz="2400" spc="-10" dirty="0">
                <a:solidFill>
                  <a:srgbClr val="212121"/>
                </a:solidFill>
                <a:latin typeface="Aileron"/>
                <a:cs typeface="Aileron"/>
              </a:rPr>
              <a:t>focused</a:t>
            </a:r>
            <a:endParaRPr sz="2400">
              <a:latin typeface="Aileron"/>
              <a:cs typeface="Aileron"/>
            </a:endParaRPr>
          </a:p>
          <a:p>
            <a:pPr>
              <a:lnSpc>
                <a:spcPct val="100000"/>
              </a:lnSpc>
              <a:spcBef>
                <a:spcPts val="55"/>
              </a:spcBef>
            </a:pPr>
            <a:endParaRPr sz="2700">
              <a:latin typeface="Aileron"/>
              <a:cs typeface="Aileron"/>
            </a:endParaRPr>
          </a:p>
          <a:p>
            <a:pPr marL="12700" marR="5080">
              <a:lnSpc>
                <a:spcPct val="114599"/>
              </a:lnSpc>
              <a:spcBef>
                <a:spcPts val="5"/>
              </a:spcBef>
            </a:pPr>
            <a:r>
              <a:rPr sz="2400" dirty="0">
                <a:solidFill>
                  <a:srgbClr val="212121"/>
                </a:solidFill>
                <a:latin typeface="Aileron"/>
                <a:cs typeface="Aileron"/>
              </a:rPr>
              <a:t>Primarily treat trauma, anxiety, relationship concerns, </a:t>
            </a:r>
            <a:r>
              <a:rPr sz="2400" spc="-25" dirty="0">
                <a:solidFill>
                  <a:srgbClr val="212121"/>
                </a:solidFill>
                <a:latin typeface="Aileron"/>
                <a:cs typeface="Aileron"/>
              </a:rPr>
              <a:t>and </a:t>
            </a:r>
            <a:r>
              <a:rPr sz="2400" dirty="0">
                <a:solidFill>
                  <a:srgbClr val="212121"/>
                </a:solidFill>
                <a:latin typeface="Aileron"/>
                <a:cs typeface="Aileron"/>
              </a:rPr>
              <a:t>work stress and </a:t>
            </a:r>
            <a:r>
              <a:rPr sz="2400" spc="-10" dirty="0">
                <a:solidFill>
                  <a:srgbClr val="212121"/>
                </a:solidFill>
                <a:latin typeface="Aileron"/>
                <a:cs typeface="Aileron"/>
              </a:rPr>
              <a:t>burnout.</a:t>
            </a:r>
            <a:endParaRPr sz="2400">
              <a:latin typeface="Aileron"/>
              <a:cs typeface="Aileron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16292469" y="8407467"/>
            <a:ext cx="1261745" cy="18542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0" spc="-1475" dirty="0">
                <a:solidFill>
                  <a:srgbClr val="86CACA"/>
                </a:solidFill>
                <a:latin typeface="Trebuchet MS"/>
                <a:cs typeface="Trebuchet MS"/>
              </a:rPr>
              <a:t>02</a:t>
            </a:r>
            <a:endParaRPr sz="12000">
              <a:latin typeface="Trebuchet MS"/>
              <a:cs typeface="Trebuchet MS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1016000" y="9548034"/>
            <a:ext cx="3574415" cy="2692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600" dirty="0">
                <a:solidFill>
                  <a:srgbClr val="212121"/>
                </a:solidFill>
                <a:latin typeface="Aileron"/>
                <a:cs typeface="Aileron"/>
              </a:rPr>
              <a:t>Federal</a:t>
            </a:r>
            <a:r>
              <a:rPr sz="1600" spc="-40" dirty="0">
                <a:solidFill>
                  <a:srgbClr val="212121"/>
                </a:solidFill>
                <a:latin typeface="Aileron"/>
                <a:cs typeface="Aileron"/>
              </a:rPr>
              <a:t> </a:t>
            </a:r>
            <a:r>
              <a:rPr sz="1600" dirty="0">
                <a:solidFill>
                  <a:srgbClr val="212121"/>
                </a:solidFill>
                <a:latin typeface="Aileron"/>
                <a:cs typeface="Aileron"/>
              </a:rPr>
              <a:t>Public</a:t>
            </a:r>
            <a:r>
              <a:rPr sz="1600" spc="-25" dirty="0">
                <a:solidFill>
                  <a:srgbClr val="212121"/>
                </a:solidFill>
                <a:latin typeface="Aileron"/>
                <a:cs typeface="Aileron"/>
              </a:rPr>
              <a:t> </a:t>
            </a:r>
            <a:r>
              <a:rPr sz="1600" dirty="0">
                <a:solidFill>
                  <a:srgbClr val="212121"/>
                </a:solidFill>
                <a:latin typeface="Aileron"/>
                <a:cs typeface="Aileron"/>
              </a:rPr>
              <a:t>Defenders</a:t>
            </a:r>
            <a:r>
              <a:rPr sz="1600" spc="-30" dirty="0">
                <a:solidFill>
                  <a:srgbClr val="212121"/>
                </a:solidFill>
                <a:latin typeface="Aileron"/>
                <a:cs typeface="Aileron"/>
              </a:rPr>
              <a:t> </a:t>
            </a:r>
            <a:r>
              <a:rPr sz="1600" dirty="0">
                <a:solidFill>
                  <a:srgbClr val="212121"/>
                </a:solidFill>
                <a:latin typeface="Aileron"/>
                <a:cs typeface="Aileron"/>
              </a:rPr>
              <a:t>Summit</a:t>
            </a:r>
            <a:r>
              <a:rPr sz="1600" spc="-25" dirty="0">
                <a:solidFill>
                  <a:srgbClr val="212121"/>
                </a:solidFill>
                <a:latin typeface="Aileron"/>
                <a:cs typeface="Aileron"/>
              </a:rPr>
              <a:t> </a:t>
            </a:r>
            <a:r>
              <a:rPr sz="1600" spc="-20" dirty="0">
                <a:solidFill>
                  <a:srgbClr val="212121"/>
                </a:solidFill>
                <a:latin typeface="Aileron"/>
                <a:cs typeface="Aileron"/>
              </a:rPr>
              <a:t>2022</a:t>
            </a:r>
            <a:endParaRPr sz="1600">
              <a:latin typeface="Aileron"/>
              <a:cs typeface="Aileron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3"/>
            <a:ext cx="7915275" cy="10287000"/>
            <a:chOff x="0" y="3"/>
            <a:chExt cx="7915275" cy="10287000"/>
          </a:xfrm>
        </p:grpSpPr>
        <p:sp>
          <p:nvSpPr>
            <p:cNvPr id="3" name="object 3"/>
            <p:cNvSpPr/>
            <p:nvPr/>
          </p:nvSpPr>
          <p:spPr>
            <a:xfrm>
              <a:off x="0" y="3"/>
              <a:ext cx="7915275" cy="10287000"/>
            </a:xfrm>
            <a:custGeom>
              <a:avLst/>
              <a:gdLst/>
              <a:ahLst/>
              <a:cxnLst/>
              <a:rect l="l" t="t" r="r" b="b"/>
              <a:pathLst>
                <a:path w="7915275" h="10287000">
                  <a:moveTo>
                    <a:pt x="7915274" y="10286999"/>
                  </a:moveTo>
                  <a:lnTo>
                    <a:pt x="0" y="10286999"/>
                  </a:lnTo>
                  <a:lnTo>
                    <a:pt x="0" y="0"/>
                  </a:lnTo>
                  <a:lnTo>
                    <a:pt x="7915274" y="0"/>
                  </a:lnTo>
                  <a:lnTo>
                    <a:pt x="7915274" y="10286999"/>
                  </a:lnTo>
                  <a:close/>
                </a:path>
              </a:pathLst>
            </a:custGeom>
            <a:solidFill>
              <a:srgbClr val="322A9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4" name="object 4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3"/>
              <a:ext cx="7915274" cy="7677149"/>
            </a:xfrm>
            <a:prstGeom prst="rect">
              <a:avLst/>
            </a:prstGeom>
          </p:spPr>
        </p:pic>
      </p:grpSp>
      <p:sp>
        <p:nvSpPr>
          <p:cNvPr id="5" name="object 5"/>
          <p:cNvSpPr txBox="1"/>
          <p:nvPr/>
        </p:nvSpPr>
        <p:spPr>
          <a:xfrm>
            <a:off x="2146538" y="8508403"/>
            <a:ext cx="3622040" cy="3606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200" b="1" dirty="0">
                <a:solidFill>
                  <a:srgbClr val="FFFFFF"/>
                </a:solidFill>
                <a:latin typeface="Aileron Bold"/>
                <a:cs typeface="Aileron Bold"/>
              </a:rPr>
              <a:t>PUT</a:t>
            </a:r>
            <a:r>
              <a:rPr sz="2200" b="1" spc="-20" dirty="0">
                <a:solidFill>
                  <a:srgbClr val="FFFFFF"/>
                </a:solidFill>
                <a:latin typeface="Aileron Bold"/>
                <a:cs typeface="Aileron Bold"/>
              </a:rPr>
              <a:t> </a:t>
            </a:r>
            <a:r>
              <a:rPr sz="2200" b="1" dirty="0">
                <a:solidFill>
                  <a:srgbClr val="FFFFFF"/>
                </a:solidFill>
                <a:latin typeface="Aileron Bold"/>
                <a:cs typeface="Aileron Bold"/>
              </a:rPr>
              <a:t>ON</a:t>
            </a:r>
            <a:r>
              <a:rPr sz="2200" b="1" spc="-15" dirty="0">
                <a:solidFill>
                  <a:srgbClr val="FFFFFF"/>
                </a:solidFill>
                <a:latin typeface="Aileron Bold"/>
                <a:cs typeface="Aileron Bold"/>
              </a:rPr>
              <a:t> </a:t>
            </a:r>
            <a:r>
              <a:rPr sz="2200" b="1" dirty="0">
                <a:solidFill>
                  <a:srgbClr val="FFFFFF"/>
                </a:solidFill>
                <a:latin typeface="Aileron Bold"/>
                <a:cs typeface="Aileron Bold"/>
              </a:rPr>
              <a:t>YOUR</a:t>
            </a:r>
            <a:r>
              <a:rPr sz="2200" b="1" spc="-15" dirty="0">
                <a:solidFill>
                  <a:srgbClr val="FFFFFF"/>
                </a:solidFill>
                <a:latin typeface="Aileron Bold"/>
                <a:cs typeface="Aileron Bold"/>
              </a:rPr>
              <a:t> </a:t>
            </a:r>
            <a:r>
              <a:rPr sz="2200" b="1" dirty="0">
                <a:solidFill>
                  <a:srgbClr val="FFFFFF"/>
                </a:solidFill>
                <a:latin typeface="Aileron Bold"/>
                <a:cs typeface="Aileron Bold"/>
              </a:rPr>
              <a:t>MASK</a:t>
            </a:r>
            <a:r>
              <a:rPr sz="2200" b="1" spc="-15" dirty="0">
                <a:solidFill>
                  <a:srgbClr val="FFFFFF"/>
                </a:solidFill>
                <a:latin typeface="Aileron Bold"/>
                <a:cs typeface="Aileron Bold"/>
              </a:rPr>
              <a:t> </a:t>
            </a:r>
            <a:r>
              <a:rPr sz="2200" b="1" spc="-10" dirty="0">
                <a:solidFill>
                  <a:srgbClr val="FFFFFF"/>
                </a:solidFill>
                <a:latin typeface="Aileron Bold"/>
                <a:cs typeface="Aileron Bold"/>
              </a:rPr>
              <a:t>FIRST.</a:t>
            </a:r>
            <a:endParaRPr sz="2200">
              <a:latin typeface="Aileron Bold"/>
              <a:cs typeface="Aileron Bold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10482132" y="4321006"/>
            <a:ext cx="5172075" cy="2882900"/>
          </a:xfrm>
          <a:prstGeom prst="rect">
            <a:avLst/>
          </a:prstGeom>
        </p:spPr>
        <p:txBody>
          <a:bodyPr vert="horz" wrap="square" lIns="0" tIns="77470" rIns="0" bIns="0" rtlCol="0">
            <a:spAutoFit/>
          </a:bodyPr>
          <a:lstStyle/>
          <a:p>
            <a:pPr marL="137795" indent="-125730">
              <a:lnSpc>
                <a:spcPct val="100000"/>
              </a:lnSpc>
              <a:spcBef>
                <a:spcPts val="610"/>
              </a:spcBef>
              <a:buSzPct val="96296"/>
              <a:buChar char="•"/>
              <a:tabLst>
                <a:tab pos="138430" algn="l"/>
              </a:tabLst>
            </a:pPr>
            <a:r>
              <a:rPr sz="2700" dirty="0">
                <a:solidFill>
                  <a:srgbClr val="212121"/>
                </a:solidFill>
                <a:latin typeface="Aileron"/>
                <a:cs typeface="Aileron"/>
              </a:rPr>
              <a:t>Check</a:t>
            </a:r>
            <a:r>
              <a:rPr sz="2700" spc="-35" dirty="0">
                <a:solidFill>
                  <a:srgbClr val="212121"/>
                </a:solidFill>
                <a:latin typeface="Aileron"/>
                <a:cs typeface="Aileron"/>
              </a:rPr>
              <a:t> </a:t>
            </a:r>
            <a:r>
              <a:rPr sz="2700" spc="-25" dirty="0">
                <a:solidFill>
                  <a:srgbClr val="212121"/>
                </a:solidFill>
                <a:latin typeface="Aileron"/>
                <a:cs typeface="Aileron"/>
              </a:rPr>
              <a:t>ins</a:t>
            </a:r>
            <a:endParaRPr sz="2700">
              <a:latin typeface="Aileron"/>
              <a:cs typeface="Aileron"/>
            </a:endParaRPr>
          </a:p>
          <a:p>
            <a:pPr marL="137795" indent="-125730">
              <a:lnSpc>
                <a:spcPct val="100000"/>
              </a:lnSpc>
              <a:spcBef>
                <a:spcPts val="509"/>
              </a:spcBef>
              <a:buSzPct val="96296"/>
              <a:buChar char="•"/>
              <a:tabLst>
                <a:tab pos="138430" algn="l"/>
              </a:tabLst>
            </a:pPr>
            <a:r>
              <a:rPr sz="2700" spc="-10" dirty="0">
                <a:solidFill>
                  <a:srgbClr val="212121"/>
                </a:solidFill>
                <a:latin typeface="Aileron"/>
                <a:cs typeface="Aileron"/>
              </a:rPr>
              <a:t>Accountability</a:t>
            </a:r>
            <a:endParaRPr sz="2700">
              <a:latin typeface="Aileron"/>
              <a:cs typeface="Aileron"/>
            </a:endParaRPr>
          </a:p>
          <a:p>
            <a:pPr marL="137795" indent="-125730">
              <a:lnSpc>
                <a:spcPct val="100000"/>
              </a:lnSpc>
              <a:spcBef>
                <a:spcPts val="509"/>
              </a:spcBef>
              <a:buSzPct val="96296"/>
              <a:buChar char="•"/>
              <a:tabLst>
                <a:tab pos="138430" algn="l"/>
              </a:tabLst>
            </a:pPr>
            <a:r>
              <a:rPr sz="2700" spc="-10" dirty="0">
                <a:solidFill>
                  <a:srgbClr val="212121"/>
                </a:solidFill>
                <a:latin typeface="Aileron"/>
                <a:cs typeface="Aileron"/>
              </a:rPr>
              <a:t>Compassion</a:t>
            </a:r>
            <a:endParaRPr sz="2700">
              <a:latin typeface="Aileron"/>
              <a:cs typeface="Aileron"/>
            </a:endParaRPr>
          </a:p>
          <a:p>
            <a:pPr marL="137795" indent="-125730">
              <a:lnSpc>
                <a:spcPct val="100000"/>
              </a:lnSpc>
              <a:spcBef>
                <a:spcPts val="509"/>
              </a:spcBef>
              <a:buSzPct val="96296"/>
              <a:buChar char="•"/>
              <a:tabLst>
                <a:tab pos="138430" algn="l"/>
              </a:tabLst>
            </a:pPr>
            <a:r>
              <a:rPr sz="2700" dirty="0">
                <a:solidFill>
                  <a:srgbClr val="212121"/>
                </a:solidFill>
                <a:latin typeface="Aileron"/>
                <a:cs typeface="Aileron"/>
              </a:rPr>
              <a:t>Destigmatization</a:t>
            </a:r>
            <a:r>
              <a:rPr sz="2700" spc="-35" dirty="0">
                <a:solidFill>
                  <a:srgbClr val="212121"/>
                </a:solidFill>
                <a:latin typeface="Aileron"/>
                <a:cs typeface="Aileron"/>
              </a:rPr>
              <a:t> </a:t>
            </a:r>
            <a:r>
              <a:rPr sz="2700" dirty="0">
                <a:solidFill>
                  <a:srgbClr val="212121"/>
                </a:solidFill>
                <a:latin typeface="Aileron"/>
                <a:cs typeface="Aileron"/>
              </a:rPr>
              <a:t>of</a:t>
            </a:r>
            <a:r>
              <a:rPr sz="2700" spc="-30" dirty="0">
                <a:solidFill>
                  <a:srgbClr val="212121"/>
                </a:solidFill>
                <a:latin typeface="Aileron"/>
                <a:cs typeface="Aileron"/>
              </a:rPr>
              <a:t> </a:t>
            </a:r>
            <a:r>
              <a:rPr sz="2700" spc="-10" dirty="0">
                <a:solidFill>
                  <a:srgbClr val="212121"/>
                </a:solidFill>
                <a:latin typeface="Aileron"/>
                <a:cs typeface="Aileron"/>
              </a:rPr>
              <a:t>help-seeking</a:t>
            </a:r>
            <a:endParaRPr sz="2700">
              <a:latin typeface="Aileron"/>
              <a:cs typeface="Aileron"/>
            </a:endParaRPr>
          </a:p>
          <a:p>
            <a:pPr marL="137795" indent="-125730">
              <a:lnSpc>
                <a:spcPct val="100000"/>
              </a:lnSpc>
              <a:spcBef>
                <a:spcPts val="509"/>
              </a:spcBef>
              <a:buSzPct val="96296"/>
              <a:buChar char="•"/>
              <a:tabLst>
                <a:tab pos="138430" algn="l"/>
              </a:tabLst>
            </a:pPr>
            <a:r>
              <a:rPr sz="2700" dirty="0">
                <a:solidFill>
                  <a:srgbClr val="212121"/>
                </a:solidFill>
                <a:latin typeface="Aileron"/>
                <a:cs typeface="Aileron"/>
              </a:rPr>
              <a:t>Affinity</a:t>
            </a:r>
            <a:r>
              <a:rPr sz="2700" spc="-40" dirty="0">
                <a:solidFill>
                  <a:srgbClr val="212121"/>
                </a:solidFill>
                <a:latin typeface="Aileron"/>
                <a:cs typeface="Aileron"/>
              </a:rPr>
              <a:t> </a:t>
            </a:r>
            <a:r>
              <a:rPr sz="2700" spc="-10" dirty="0">
                <a:solidFill>
                  <a:srgbClr val="212121"/>
                </a:solidFill>
                <a:latin typeface="Aileron"/>
                <a:cs typeface="Aileron"/>
              </a:rPr>
              <a:t>Groups</a:t>
            </a:r>
            <a:endParaRPr sz="2700">
              <a:latin typeface="Aileron"/>
              <a:cs typeface="Aileron"/>
            </a:endParaRPr>
          </a:p>
          <a:p>
            <a:pPr marL="137795" indent="-125730">
              <a:lnSpc>
                <a:spcPct val="100000"/>
              </a:lnSpc>
              <a:spcBef>
                <a:spcPts val="509"/>
              </a:spcBef>
              <a:buSzPct val="96296"/>
              <a:buChar char="•"/>
              <a:tabLst>
                <a:tab pos="138430" algn="l"/>
              </a:tabLst>
            </a:pPr>
            <a:r>
              <a:rPr sz="2700" spc="-10" dirty="0">
                <a:solidFill>
                  <a:srgbClr val="212121"/>
                </a:solidFill>
                <a:latin typeface="Aileron"/>
                <a:cs typeface="Aileron"/>
              </a:rPr>
              <a:t>Advocacy</a:t>
            </a:r>
            <a:endParaRPr sz="2700">
              <a:latin typeface="Aileron"/>
              <a:cs typeface="Aileron"/>
            </a:endParaRPr>
          </a:p>
        </p:txBody>
      </p:sp>
      <p:sp>
        <p:nvSpPr>
          <p:cNvPr id="7" name="object 7"/>
          <p:cNvSpPr txBox="1">
            <a:spLocks noGrp="1"/>
          </p:cNvSpPr>
          <p:nvPr>
            <p:ph type="title"/>
          </p:nvPr>
        </p:nvSpPr>
        <p:spPr>
          <a:xfrm>
            <a:off x="9652038" y="2809679"/>
            <a:ext cx="5450205" cy="10922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20" dirty="0"/>
              <a:t>Peer</a:t>
            </a:r>
            <a:r>
              <a:rPr spc="-290" dirty="0"/>
              <a:t> </a:t>
            </a:r>
            <a:r>
              <a:rPr spc="-55" dirty="0"/>
              <a:t>Support</a:t>
            </a:r>
          </a:p>
        </p:txBody>
      </p:sp>
      <p:sp>
        <p:nvSpPr>
          <p:cNvPr id="8" name="object 8"/>
          <p:cNvSpPr txBox="1"/>
          <p:nvPr/>
        </p:nvSpPr>
        <p:spPr>
          <a:xfrm>
            <a:off x="16445295" y="7849865"/>
            <a:ext cx="1261745" cy="18542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0" spc="-1475" dirty="0">
                <a:solidFill>
                  <a:srgbClr val="86CACA"/>
                </a:solidFill>
                <a:latin typeface="Trebuchet MS"/>
                <a:cs typeface="Trebuchet MS"/>
              </a:rPr>
              <a:t>20</a:t>
            </a:r>
            <a:endParaRPr sz="12000">
              <a:latin typeface="Trebuchet MS"/>
              <a:cs typeface="Trebuchet MS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0"/>
            <a:ext cx="10163175" cy="10287000"/>
            <a:chOff x="0" y="0"/>
            <a:chExt cx="10163175" cy="10287000"/>
          </a:xfrm>
        </p:grpSpPr>
        <p:sp>
          <p:nvSpPr>
            <p:cNvPr id="3" name="object 3"/>
            <p:cNvSpPr/>
            <p:nvPr/>
          </p:nvSpPr>
          <p:spPr>
            <a:xfrm>
              <a:off x="0" y="0"/>
              <a:ext cx="10163175" cy="10287000"/>
            </a:xfrm>
            <a:custGeom>
              <a:avLst/>
              <a:gdLst/>
              <a:ahLst/>
              <a:cxnLst/>
              <a:rect l="l" t="t" r="r" b="b"/>
              <a:pathLst>
                <a:path w="10163175" h="10287000">
                  <a:moveTo>
                    <a:pt x="10163174" y="10286999"/>
                  </a:moveTo>
                  <a:lnTo>
                    <a:pt x="0" y="10286999"/>
                  </a:lnTo>
                  <a:lnTo>
                    <a:pt x="0" y="0"/>
                  </a:lnTo>
                  <a:lnTo>
                    <a:pt x="10163174" y="0"/>
                  </a:lnTo>
                  <a:lnTo>
                    <a:pt x="10163174" y="10286999"/>
                  </a:lnTo>
                  <a:close/>
                </a:path>
              </a:pathLst>
            </a:custGeom>
            <a:solidFill>
              <a:srgbClr val="322A9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4" name="object 4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0"/>
              <a:ext cx="7915274" cy="7677149"/>
            </a:xfrm>
            <a:prstGeom prst="rect">
              <a:avLst/>
            </a:prstGeom>
          </p:spPr>
        </p:pic>
      </p:grpSp>
      <p:sp>
        <p:nvSpPr>
          <p:cNvPr id="5" name="object 5"/>
          <p:cNvSpPr txBox="1"/>
          <p:nvPr/>
        </p:nvSpPr>
        <p:spPr>
          <a:xfrm>
            <a:off x="2207657" y="8453201"/>
            <a:ext cx="5542915" cy="80645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indent="601345">
              <a:lnSpc>
                <a:spcPct val="116500"/>
              </a:lnSpc>
              <a:spcBef>
                <a:spcPts val="100"/>
              </a:spcBef>
            </a:pPr>
            <a:r>
              <a:rPr sz="2200" b="1" dirty="0">
                <a:solidFill>
                  <a:srgbClr val="FFFFFF"/>
                </a:solidFill>
                <a:latin typeface="Aileron Bold"/>
                <a:cs typeface="Aileron Bold"/>
              </a:rPr>
              <a:t>COMMUNITY</a:t>
            </a:r>
            <a:r>
              <a:rPr sz="2200" b="1" spc="-35" dirty="0">
                <a:solidFill>
                  <a:srgbClr val="FFFFFF"/>
                </a:solidFill>
                <a:latin typeface="Aileron Bold"/>
                <a:cs typeface="Aileron Bold"/>
              </a:rPr>
              <a:t> </a:t>
            </a:r>
            <a:r>
              <a:rPr sz="2200" b="1" dirty="0">
                <a:solidFill>
                  <a:srgbClr val="FFFFFF"/>
                </a:solidFill>
                <a:latin typeface="Aileron Bold"/>
                <a:cs typeface="Aileron Bold"/>
              </a:rPr>
              <a:t>CARE</a:t>
            </a:r>
            <a:r>
              <a:rPr sz="2200" b="1" spc="-20" dirty="0">
                <a:solidFill>
                  <a:srgbClr val="FFFFFF"/>
                </a:solidFill>
                <a:latin typeface="Aileron Bold"/>
                <a:cs typeface="Aileron Bold"/>
              </a:rPr>
              <a:t> </a:t>
            </a:r>
            <a:r>
              <a:rPr sz="2200" b="1" dirty="0">
                <a:solidFill>
                  <a:srgbClr val="FFFFFF"/>
                </a:solidFill>
                <a:latin typeface="Aileron Bold"/>
                <a:cs typeface="Aileron Bold"/>
              </a:rPr>
              <a:t>IS</a:t>
            </a:r>
            <a:r>
              <a:rPr sz="2200" b="1" spc="-20" dirty="0">
                <a:solidFill>
                  <a:srgbClr val="FFFFFF"/>
                </a:solidFill>
                <a:latin typeface="Aileron Bold"/>
                <a:cs typeface="Aileron Bold"/>
              </a:rPr>
              <a:t> </a:t>
            </a:r>
            <a:r>
              <a:rPr sz="2200" b="1" spc="-10" dirty="0">
                <a:solidFill>
                  <a:srgbClr val="FFFFFF"/>
                </a:solidFill>
                <a:latin typeface="Aileron Bold"/>
                <a:cs typeface="Aileron Bold"/>
              </a:rPr>
              <a:t>CRITICAL. </a:t>
            </a:r>
            <a:r>
              <a:rPr sz="2200" b="1" dirty="0">
                <a:solidFill>
                  <a:srgbClr val="FFFFFF"/>
                </a:solidFill>
                <a:latin typeface="Aileron Bold"/>
                <a:cs typeface="Aileron Bold"/>
              </a:rPr>
              <a:t>WELLNESS</a:t>
            </a:r>
            <a:r>
              <a:rPr sz="2200" b="1" spc="-35" dirty="0">
                <a:solidFill>
                  <a:srgbClr val="FFFFFF"/>
                </a:solidFill>
                <a:latin typeface="Aileron Bold"/>
                <a:cs typeface="Aileron Bold"/>
              </a:rPr>
              <a:t> </a:t>
            </a:r>
            <a:r>
              <a:rPr sz="2200" b="1" dirty="0">
                <a:solidFill>
                  <a:srgbClr val="FFFFFF"/>
                </a:solidFill>
                <a:latin typeface="Aileron Bold"/>
                <a:cs typeface="Aileron Bold"/>
              </a:rPr>
              <a:t>IS</a:t>
            </a:r>
            <a:r>
              <a:rPr sz="2200" b="1" spc="-25" dirty="0">
                <a:solidFill>
                  <a:srgbClr val="FFFFFF"/>
                </a:solidFill>
                <a:latin typeface="Aileron Bold"/>
                <a:cs typeface="Aileron Bold"/>
              </a:rPr>
              <a:t> </a:t>
            </a:r>
            <a:r>
              <a:rPr sz="2200" b="1" dirty="0">
                <a:solidFill>
                  <a:srgbClr val="FFFFFF"/>
                </a:solidFill>
                <a:latin typeface="Aileron Bold"/>
                <a:cs typeface="Aileron Bold"/>
              </a:rPr>
              <a:t>A</a:t>
            </a:r>
            <a:r>
              <a:rPr sz="2200" b="1" spc="-25" dirty="0">
                <a:solidFill>
                  <a:srgbClr val="FFFFFF"/>
                </a:solidFill>
                <a:latin typeface="Aileron Bold"/>
                <a:cs typeface="Aileron Bold"/>
              </a:rPr>
              <a:t> </a:t>
            </a:r>
            <a:r>
              <a:rPr sz="2200" b="1" dirty="0">
                <a:solidFill>
                  <a:srgbClr val="FFFFFF"/>
                </a:solidFill>
                <a:latin typeface="Aileron Bold"/>
                <a:cs typeface="Aileron Bold"/>
              </a:rPr>
              <a:t>COLLECTIVE</a:t>
            </a:r>
            <a:r>
              <a:rPr sz="2200" b="1" spc="-20" dirty="0">
                <a:solidFill>
                  <a:srgbClr val="FFFFFF"/>
                </a:solidFill>
                <a:latin typeface="Aileron Bold"/>
                <a:cs typeface="Aileron Bold"/>
              </a:rPr>
              <a:t> </a:t>
            </a:r>
            <a:r>
              <a:rPr sz="2200" b="1" spc="-10" dirty="0">
                <a:solidFill>
                  <a:srgbClr val="FFFFFF"/>
                </a:solidFill>
                <a:latin typeface="Aileron Bold"/>
                <a:cs typeface="Aileron Bold"/>
              </a:rPr>
              <a:t>ENDEAVOR.</a:t>
            </a:r>
            <a:endParaRPr sz="2200">
              <a:latin typeface="Aileron Bold"/>
              <a:cs typeface="Aileron Bold"/>
            </a:endParaRPr>
          </a:p>
        </p:txBody>
      </p:sp>
      <p:pic>
        <p:nvPicPr>
          <p:cNvPr id="6" name="object 6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1945379" y="4325970"/>
            <a:ext cx="114300" cy="114299"/>
          </a:xfrm>
          <a:prstGeom prst="rect">
            <a:avLst/>
          </a:prstGeom>
        </p:spPr>
      </p:pic>
      <p:sp>
        <p:nvSpPr>
          <p:cNvPr id="7" name="object 7"/>
          <p:cNvSpPr txBox="1"/>
          <p:nvPr/>
        </p:nvSpPr>
        <p:spPr>
          <a:xfrm>
            <a:off x="12220215" y="4067505"/>
            <a:ext cx="5026660" cy="28829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716280">
              <a:lnSpc>
                <a:spcPct val="115700"/>
              </a:lnSpc>
              <a:spcBef>
                <a:spcPts val="100"/>
              </a:spcBef>
            </a:pPr>
            <a:r>
              <a:rPr sz="2700" dirty="0">
                <a:solidFill>
                  <a:srgbClr val="212121"/>
                </a:solidFill>
                <a:latin typeface="Aileron"/>
                <a:cs typeface="Aileron"/>
              </a:rPr>
              <a:t>Collaboration</a:t>
            </a:r>
            <a:r>
              <a:rPr sz="2700" spc="-45" dirty="0">
                <a:solidFill>
                  <a:srgbClr val="212121"/>
                </a:solidFill>
                <a:latin typeface="Aileron"/>
                <a:cs typeface="Aileron"/>
              </a:rPr>
              <a:t> </a:t>
            </a:r>
            <a:r>
              <a:rPr sz="2700" dirty="0">
                <a:solidFill>
                  <a:srgbClr val="212121"/>
                </a:solidFill>
                <a:latin typeface="Aileron"/>
                <a:cs typeface="Aileron"/>
              </a:rPr>
              <a:t>with</a:t>
            </a:r>
            <a:r>
              <a:rPr sz="2700" spc="-40" dirty="0">
                <a:solidFill>
                  <a:srgbClr val="212121"/>
                </a:solidFill>
                <a:latin typeface="Aileron"/>
                <a:cs typeface="Aileron"/>
              </a:rPr>
              <a:t> </a:t>
            </a:r>
            <a:r>
              <a:rPr sz="2700" spc="-10" dirty="0">
                <a:solidFill>
                  <a:srgbClr val="212121"/>
                </a:solidFill>
                <a:latin typeface="Aileron"/>
                <a:cs typeface="Aileron"/>
              </a:rPr>
              <a:t>Wellness Professionals</a:t>
            </a:r>
            <a:endParaRPr sz="2700">
              <a:latin typeface="Aileron"/>
              <a:cs typeface="Aileron"/>
            </a:endParaRPr>
          </a:p>
          <a:p>
            <a:pPr marL="12700" marR="1599565">
              <a:lnSpc>
                <a:spcPct val="115700"/>
              </a:lnSpc>
            </a:pPr>
            <a:r>
              <a:rPr sz="2700" dirty="0">
                <a:solidFill>
                  <a:srgbClr val="212121"/>
                </a:solidFill>
                <a:latin typeface="Aileron"/>
                <a:cs typeface="Aileron"/>
              </a:rPr>
              <a:t>Wellness</a:t>
            </a:r>
            <a:r>
              <a:rPr sz="2700" spc="-40" dirty="0">
                <a:solidFill>
                  <a:srgbClr val="212121"/>
                </a:solidFill>
                <a:latin typeface="Aileron"/>
                <a:cs typeface="Aileron"/>
              </a:rPr>
              <a:t> </a:t>
            </a:r>
            <a:r>
              <a:rPr sz="2700" spc="-10" dirty="0">
                <a:solidFill>
                  <a:srgbClr val="212121"/>
                </a:solidFill>
                <a:latin typeface="Aileron"/>
                <a:cs typeface="Aileron"/>
              </a:rPr>
              <a:t>Workshops </a:t>
            </a:r>
            <a:r>
              <a:rPr sz="2700" dirty="0">
                <a:solidFill>
                  <a:srgbClr val="212121"/>
                </a:solidFill>
                <a:latin typeface="Aileron"/>
                <a:cs typeface="Aileron"/>
              </a:rPr>
              <a:t>Resources</a:t>
            </a:r>
            <a:r>
              <a:rPr sz="2700" spc="-40" dirty="0">
                <a:solidFill>
                  <a:srgbClr val="212121"/>
                </a:solidFill>
                <a:latin typeface="Aileron"/>
                <a:cs typeface="Aileron"/>
              </a:rPr>
              <a:t> </a:t>
            </a:r>
            <a:r>
              <a:rPr sz="2700" dirty="0">
                <a:solidFill>
                  <a:srgbClr val="212121"/>
                </a:solidFill>
                <a:latin typeface="Aileron"/>
                <a:cs typeface="Aileron"/>
              </a:rPr>
              <a:t>for</a:t>
            </a:r>
            <a:r>
              <a:rPr sz="2700" spc="-30" dirty="0">
                <a:solidFill>
                  <a:srgbClr val="212121"/>
                </a:solidFill>
                <a:latin typeface="Aileron"/>
                <a:cs typeface="Aileron"/>
              </a:rPr>
              <a:t> </a:t>
            </a:r>
            <a:r>
              <a:rPr sz="2700" spc="-10" dirty="0">
                <a:solidFill>
                  <a:srgbClr val="212121"/>
                </a:solidFill>
                <a:latin typeface="Aileron"/>
                <a:cs typeface="Aileron"/>
              </a:rPr>
              <a:t>Support </a:t>
            </a:r>
            <a:r>
              <a:rPr sz="2700" dirty="0">
                <a:solidFill>
                  <a:srgbClr val="212121"/>
                </a:solidFill>
                <a:latin typeface="Aileron"/>
                <a:cs typeface="Aileron"/>
              </a:rPr>
              <a:t>Culture</a:t>
            </a:r>
            <a:r>
              <a:rPr sz="2700" spc="-25" dirty="0">
                <a:solidFill>
                  <a:srgbClr val="212121"/>
                </a:solidFill>
                <a:latin typeface="Aileron"/>
                <a:cs typeface="Aileron"/>
              </a:rPr>
              <a:t> </a:t>
            </a:r>
            <a:r>
              <a:rPr sz="2700" dirty="0">
                <a:solidFill>
                  <a:srgbClr val="212121"/>
                </a:solidFill>
                <a:latin typeface="Aileron"/>
                <a:cs typeface="Aileron"/>
              </a:rPr>
              <a:t>of</a:t>
            </a:r>
            <a:r>
              <a:rPr sz="2700" spc="-20" dirty="0">
                <a:solidFill>
                  <a:srgbClr val="212121"/>
                </a:solidFill>
                <a:latin typeface="Aileron"/>
                <a:cs typeface="Aileron"/>
              </a:rPr>
              <a:t> Care</a:t>
            </a:r>
            <a:endParaRPr sz="2700">
              <a:latin typeface="Aileron"/>
              <a:cs typeface="Aileron"/>
            </a:endParaRPr>
          </a:p>
          <a:p>
            <a:pPr marL="12700">
              <a:lnSpc>
                <a:spcPct val="100000"/>
              </a:lnSpc>
              <a:spcBef>
                <a:spcPts val="509"/>
              </a:spcBef>
            </a:pPr>
            <a:r>
              <a:rPr sz="2700" dirty="0">
                <a:solidFill>
                  <a:srgbClr val="212121"/>
                </a:solidFill>
                <a:latin typeface="Aileron"/>
                <a:cs typeface="Aileron"/>
              </a:rPr>
              <a:t>Other</a:t>
            </a:r>
            <a:r>
              <a:rPr sz="2700" spc="-55" dirty="0">
                <a:solidFill>
                  <a:srgbClr val="212121"/>
                </a:solidFill>
                <a:latin typeface="Aileron"/>
                <a:cs typeface="Aileron"/>
              </a:rPr>
              <a:t> </a:t>
            </a:r>
            <a:r>
              <a:rPr sz="2700" dirty="0">
                <a:solidFill>
                  <a:srgbClr val="212121"/>
                </a:solidFill>
                <a:latin typeface="Aileron"/>
                <a:cs typeface="Aileron"/>
              </a:rPr>
              <a:t>Professional</a:t>
            </a:r>
            <a:r>
              <a:rPr sz="2700" spc="-40" dirty="0">
                <a:solidFill>
                  <a:srgbClr val="212121"/>
                </a:solidFill>
                <a:latin typeface="Aileron"/>
                <a:cs typeface="Aileron"/>
              </a:rPr>
              <a:t> </a:t>
            </a:r>
            <a:r>
              <a:rPr sz="2700" spc="-10" dirty="0">
                <a:solidFill>
                  <a:srgbClr val="212121"/>
                </a:solidFill>
                <a:latin typeface="Aileron"/>
                <a:cs typeface="Aileron"/>
              </a:rPr>
              <a:t>Opportunities</a:t>
            </a:r>
            <a:endParaRPr sz="2700">
              <a:latin typeface="Aileron"/>
              <a:cs typeface="Aileron"/>
            </a:endParaRPr>
          </a:p>
        </p:txBody>
      </p:sp>
      <p:pic>
        <p:nvPicPr>
          <p:cNvPr id="8" name="object 8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1945379" y="5278470"/>
            <a:ext cx="114300" cy="114299"/>
          </a:xfrm>
          <a:prstGeom prst="rect">
            <a:avLst/>
          </a:prstGeom>
        </p:spPr>
      </p:pic>
      <p:pic>
        <p:nvPicPr>
          <p:cNvPr id="9" name="object 9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1945379" y="5754720"/>
            <a:ext cx="114300" cy="114299"/>
          </a:xfrm>
          <a:prstGeom prst="rect">
            <a:avLst/>
          </a:prstGeom>
        </p:spPr>
      </p:pic>
      <p:pic>
        <p:nvPicPr>
          <p:cNvPr id="10" name="object 10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1945379" y="6230970"/>
            <a:ext cx="114300" cy="114299"/>
          </a:xfrm>
          <a:prstGeom prst="rect">
            <a:avLst/>
          </a:prstGeom>
        </p:spPr>
      </p:pic>
      <p:pic>
        <p:nvPicPr>
          <p:cNvPr id="11" name="object 11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1945379" y="6707220"/>
            <a:ext cx="114300" cy="114299"/>
          </a:xfrm>
          <a:prstGeom prst="rect">
            <a:avLst/>
          </a:prstGeom>
        </p:spPr>
      </p:pic>
      <p:sp>
        <p:nvSpPr>
          <p:cNvPr id="12" name="object 12"/>
          <p:cNvSpPr txBox="1">
            <a:spLocks noGrp="1"/>
          </p:cNvSpPr>
          <p:nvPr>
            <p:ph type="title"/>
          </p:nvPr>
        </p:nvSpPr>
        <p:spPr>
          <a:xfrm>
            <a:off x="10911021" y="1022694"/>
            <a:ext cx="6126480" cy="2149475"/>
          </a:xfrm>
          <a:prstGeom prst="rect">
            <a:avLst/>
          </a:prstGeom>
        </p:spPr>
        <p:txBody>
          <a:bodyPr vert="horz" wrap="square" lIns="0" tIns="33655" rIns="0" bIns="0" rtlCol="0">
            <a:spAutoFit/>
          </a:bodyPr>
          <a:lstStyle/>
          <a:p>
            <a:pPr marL="12700" marR="5080">
              <a:lnSpc>
                <a:spcPts val="8330"/>
              </a:lnSpc>
              <a:spcBef>
                <a:spcPts val="265"/>
              </a:spcBef>
            </a:pPr>
            <a:r>
              <a:rPr spc="-75" dirty="0"/>
              <a:t>Organizational </a:t>
            </a:r>
            <a:r>
              <a:rPr spc="-10" dirty="0"/>
              <a:t>Support</a:t>
            </a:r>
          </a:p>
        </p:txBody>
      </p:sp>
      <p:sp>
        <p:nvSpPr>
          <p:cNvPr id="13" name="object 13"/>
          <p:cNvSpPr txBox="1"/>
          <p:nvPr/>
        </p:nvSpPr>
        <p:spPr>
          <a:xfrm>
            <a:off x="16713483" y="7849862"/>
            <a:ext cx="993140" cy="18542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0" spc="-2545" dirty="0">
                <a:solidFill>
                  <a:srgbClr val="86CACA"/>
                </a:solidFill>
                <a:latin typeface="Trebuchet MS"/>
                <a:cs typeface="Trebuchet MS"/>
              </a:rPr>
              <a:t>21</a:t>
            </a:r>
            <a:endParaRPr sz="12000">
              <a:latin typeface="Trebuchet MS"/>
              <a:cs typeface="Trebuchet MS"/>
            </a:endParaRPr>
          </a:p>
        </p:txBody>
      </p:sp>
      <p:pic>
        <p:nvPicPr>
          <p:cNvPr id="14" name="object 14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0" y="0"/>
            <a:ext cx="10163174" cy="7896224"/>
          </a:xfrm>
          <a:prstGeom prst="rect">
            <a:avLst/>
          </a:prstGeom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127356" y="3595520"/>
            <a:ext cx="1219200" cy="175577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3825"/>
              </a:lnSpc>
            </a:pPr>
            <a:r>
              <a:rPr sz="12000" spc="-1540" dirty="0">
                <a:solidFill>
                  <a:srgbClr val="86CACA"/>
                </a:solidFill>
                <a:latin typeface="Trebuchet MS"/>
                <a:cs typeface="Trebuchet MS"/>
              </a:rPr>
              <a:t>22</a:t>
            </a:r>
            <a:endParaRPr sz="12000">
              <a:latin typeface="Trebuchet MS"/>
              <a:cs typeface="Trebuchet MS"/>
            </a:endParaRPr>
          </a:p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2683826" y="9525"/>
            <a:ext cx="5600699" cy="10277473"/>
          </a:xfrm>
          <a:prstGeom prst="rect">
            <a:avLst/>
          </a:prstGeom>
        </p:spPr>
      </p:pic>
      <p:pic>
        <p:nvPicPr>
          <p:cNvPr id="4" name="object 4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814883" y="6812860"/>
            <a:ext cx="2299917" cy="2299917"/>
          </a:xfrm>
          <a:prstGeom prst="rect">
            <a:avLst/>
          </a:prstGeom>
        </p:spPr>
      </p:pic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7152768" y="2281046"/>
            <a:ext cx="3362832" cy="56682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600" b="0" dirty="0">
                <a:solidFill>
                  <a:srgbClr val="453DBD"/>
                </a:solidFill>
                <a:latin typeface="Trebuchet MS"/>
                <a:cs typeface="Trebuchet MS"/>
              </a:rPr>
              <a:t>CORI HILL</a:t>
            </a:r>
            <a:endParaRPr sz="3600" dirty="0">
              <a:latin typeface="Trebuchet MS"/>
              <a:cs typeface="Trebuchet MS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7152768" y="3009900"/>
            <a:ext cx="2880995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dirty="0">
                <a:solidFill>
                  <a:srgbClr val="212121"/>
                </a:solidFill>
                <a:latin typeface="Aileron"/>
                <a:cs typeface="Aileron"/>
              </a:rPr>
              <a:t>MS, LPC, LMFT, NCC</a:t>
            </a:r>
            <a:endParaRPr sz="2400" dirty="0">
              <a:latin typeface="Aileron"/>
              <a:cs typeface="Aileron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7152768" y="4476528"/>
            <a:ext cx="5600699" cy="164763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600" dirty="0">
                <a:solidFill>
                  <a:srgbClr val="453DBD"/>
                </a:solidFill>
                <a:latin typeface="Trebuchet MS"/>
                <a:cs typeface="Trebuchet MS"/>
              </a:rPr>
              <a:t>CHILL COUNSELING PLLC</a:t>
            </a:r>
            <a:endParaRPr sz="3600" dirty="0">
              <a:latin typeface="Trebuchet MS"/>
              <a:cs typeface="Trebuchet MS"/>
            </a:endParaRPr>
          </a:p>
          <a:p>
            <a:pPr marL="12700" marR="1315085">
              <a:lnSpc>
                <a:spcPct val="114599"/>
              </a:lnSpc>
              <a:spcBef>
                <a:spcPts val="1560"/>
              </a:spcBef>
            </a:pPr>
            <a:r>
              <a:rPr sz="2400" dirty="0">
                <a:solidFill>
                  <a:srgbClr val="212121"/>
                </a:solidFill>
                <a:latin typeface="Aileron"/>
                <a:cs typeface="Aileron"/>
              </a:rPr>
              <a:t>Owner, Clinical director chillcounseling.com</a:t>
            </a:r>
            <a:endParaRPr sz="2400" dirty="0">
              <a:latin typeface="Aileron"/>
              <a:cs typeface="Aileron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7218550" y="6747389"/>
            <a:ext cx="4124325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dirty="0">
                <a:solidFill>
                  <a:srgbClr val="212121"/>
                </a:solidFill>
                <a:latin typeface="Aileron"/>
                <a:cs typeface="Aileron"/>
              </a:rPr>
              <a:t>Who helps the helper? We </a:t>
            </a:r>
            <a:r>
              <a:rPr sz="2400" spc="-25" dirty="0">
                <a:solidFill>
                  <a:srgbClr val="212121"/>
                </a:solidFill>
                <a:latin typeface="Aileron"/>
                <a:cs typeface="Aileron"/>
              </a:rPr>
              <a:t>do!</a:t>
            </a:r>
            <a:endParaRPr sz="2400">
              <a:latin typeface="Aileron"/>
              <a:cs typeface="Aileron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7152768" y="7532249"/>
            <a:ext cx="4338955" cy="12827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14599"/>
              </a:lnSpc>
              <a:spcBef>
                <a:spcPts val="100"/>
              </a:spcBef>
            </a:pPr>
            <a:r>
              <a:rPr sz="2400" dirty="0">
                <a:solidFill>
                  <a:srgbClr val="212121"/>
                </a:solidFill>
                <a:latin typeface="Aileron"/>
                <a:cs typeface="Aileron"/>
              </a:rPr>
              <a:t>Collaborative team of </a:t>
            </a:r>
            <a:r>
              <a:rPr sz="2400" spc="-10" dirty="0">
                <a:solidFill>
                  <a:srgbClr val="212121"/>
                </a:solidFill>
                <a:latin typeface="Aileron"/>
                <a:cs typeface="Aileron"/>
              </a:rPr>
              <a:t>therapists </a:t>
            </a:r>
            <a:r>
              <a:rPr sz="2400" dirty="0">
                <a:solidFill>
                  <a:srgbClr val="212121"/>
                </a:solidFill>
                <a:latin typeface="Aileron"/>
                <a:cs typeface="Aileron"/>
              </a:rPr>
              <a:t>with varying </a:t>
            </a:r>
            <a:r>
              <a:rPr sz="2400" spc="-10" dirty="0">
                <a:solidFill>
                  <a:srgbClr val="212121"/>
                </a:solidFill>
                <a:latin typeface="Aileron"/>
                <a:cs typeface="Aileron"/>
              </a:rPr>
              <a:t>specialties, </a:t>
            </a:r>
            <a:r>
              <a:rPr sz="2400" dirty="0">
                <a:solidFill>
                  <a:srgbClr val="212121"/>
                </a:solidFill>
                <a:latin typeface="Aileron"/>
                <a:cs typeface="Aileron"/>
              </a:rPr>
              <a:t>experience levels, and </a:t>
            </a:r>
            <a:r>
              <a:rPr sz="2400" spc="-10" dirty="0">
                <a:solidFill>
                  <a:srgbClr val="212121"/>
                </a:solidFill>
                <a:latin typeface="Aileron"/>
                <a:cs typeface="Aileron"/>
              </a:rPr>
              <a:t>rates.</a:t>
            </a:r>
            <a:endParaRPr sz="2400">
              <a:latin typeface="Aileron"/>
              <a:cs typeface="Aileron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777027" y="2969268"/>
            <a:ext cx="4617720" cy="22967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7000" b="1" spc="-30" dirty="0">
                <a:solidFill>
                  <a:srgbClr val="FFFFFF"/>
                </a:solidFill>
                <a:latin typeface="Aileron Bold"/>
                <a:cs typeface="Aileron Bold"/>
              </a:rPr>
              <a:t>Thank</a:t>
            </a:r>
            <a:r>
              <a:rPr sz="7000" b="1" spc="-295" dirty="0">
                <a:solidFill>
                  <a:srgbClr val="FFFFFF"/>
                </a:solidFill>
                <a:latin typeface="Aileron Bold"/>
                <a:cs typeface="Aileron Bold"/>
              </a:rPr>
              <a:t> </a:t>
            </a:r>
            <a:r>
              <a:rPr sz="7000" b="1" spc="-40" dirty="0">
                <a:solidFill>
                  <a:srgbClr val="FFFFFF"/>
                </a:solidFill>
                <a:latin typeface="Aileron Bold"/>
                <a:cs typeface="Aileron Bold"/>
              </a:rPr>
              <a:t>you!</a:t>
            </a:r>
            <a:endParaRPr sz="7000">
              <a:latin typeface="Aileron Bold"/>
              <a:cs typeface="Aileron Bold"/>
            </a:endParaRPr>
          </a:p>
          <a:p>
            <a:pPr marL="12700" marR="337820">
              <a:lnSpc>
                <a:spcPct val="114599"/>
              </a:lnSpc>
              <a:spcBef>
                <a:spcPts val="2880"/>
              </a:spcBef>
            </a:pPr>
            <a:r>
              <a:rPr sz="2400" dirty="0">
                <a:solidFill>
                  <a:srgbClr val="FFFFFF"/>
                </a:solidFill>
                <a:latin typeface="Aileron"/>
                <a:cs typeface="Aileron"/>
              </a:rPr>
              <a:t>For any questions, please </a:t>
            </a:r>
            <a:r>
              <a:rPr sz="2400" spc="-10" dirty="0">
                <a:solidFill>
                  <a:srgbClr val="FFFFFF"/>
                </a:solidFill>
                <a:latin typeface="Aileron"/>
                <a:cs typeface="Aileron"/>
              </a:rPr>
              <a:t>email </a:t>
            </a:r>
            <a:r>
              <a:rPr sz="2400" spc="-10" dirty="0">
                <a:solidFill>
                  <a:srgbClr val="FFFFFF"/>
                </a:solidFill>
                <a:latin typeface="Aileron"/>
                <a:cs typeface="Aileron"/>
                <a:hlinkClick r:id="rId4"/>
              </a:rPr>
              <a:t>hello@chillcounseling.com</a:t>
            </a:r>
            <a:endParaRPr sz="2400">
              <a:latin typeface="Aileron"/>
              <a:cs typeface="Aileron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294701" y="8293166"/>
            <a:ext cx="1257300" cy="18542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0" spc="-1505" dirty="0">
                <a:solidFill>
                  <a:srgbClr val="86CACA"/>
                </a:solidFill>
                <a:latin typeface="Trebuchet MS"/>
                <a:cs typeface="Trebuchet MS"/>
              </a:rPr>
              <a:t>23</a:t>
            </a:r>
            <a:endParaRPr sz="12000">
              <a:latin typeface="Trebuchet MS"/>
              <a:cs typeface="Trebuchet MS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4985640" y="9697159"/>
            <a:ext cx="10563860" cy="0"/>
          </a:xfrm>
          <a:custGeom>
            <a:avLst/>
            <a:gdLst/>
            <a:ahLst/>
            <a:cxnLst/>
            <a:rect l="l" t="t" r="r" b="b"/>
            <a:pathLst>
              <a:path w="10563860">
                <a:moveTo>
                  <a:pt x="0" y="0"/>
                </a:moveTo>
                <a:lnTo>
                  <a:pt x="10563334" y="0"/>
                </a:lnTo>
              </a:path>
            </a:pathLst>
          </a:custGeom>
          <a:ln w="9524">
            <a:solidFill>
              <a:srgbClr val="21212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1016000" y="9548035"/>
            <a:ext cx="3574415" cy="2692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600" dirty="0">
                <a:solidFill>
                  <a:srgbClr val="212121"/>
                </a:solidFill>
                <a:latin typeface="Aileron"/>
                <a:cs typeface="Aileron"/>
              </a:rPr>
              <a:t>Federal</a:t>
            </a:r>
            <a:r>
              <a:rPr sz="1600" spc="-40" dirty="0">
                <a:solidFill>
                  <a:srgbClr val="212121"/>
                </a:solidFill>
                <a:latin typeface="Aileron"/>
                <a:cs typeface="Aileron"/>
              </a:rPr>
              <a:t> </a:t>
            </a:r>
            <a:r>
              <a:rPr sz="1600" dirty="0">
                <a:solidFill>
                  <a:srgbClr val="212121"/>
                </a:solidFill>
                <a:latin typeface="Aileron"/>
                <a:cs typeface="Aileron"/>
              </a:rPr>
              <a:t>Public</a:t>
            </a:r>
            <a:r>
              <a:rPr sz="1600" spc="-25" dirty="0">
                <a:solidFill>
                  <a:srgbClr val="212121"/>
                </a:solidFill>
                <a:latin typeface="Aileron"/>
                <a:cs typeface="Aileron"/>
              </a:rPr>
              <a:t> </a:t>
            </a:r>
            <a:r>
              <a:rPr sz="1600" dirty="0">
                <a:solidFill>
                  <a:srgbClr val="212121"/>
                </a:solidFill>
                <a:latin typeface="Aileron"/>
                <a:cs typeface="Aileron"/>
              </a:rPr>
              <a:t>Defenders</a:t>
            </a:r>
            <a:r>
              <a:rPr sz="1600" spc="-30" dirty="0">
                <a:solidFill>
                  <a:srgbClr val="212121"/>
                </a:solidFill>
                <a:latin typeface="Aileron"/>
                <a:cs typeface="Aileron"/>
              </a:rPr>
              <a:t> </a:t>
            </a:r>
            <a:r>
              <a:rPr sz="1600" dirty="0">
                <a:solidFill>
                  <a:srgbClr val="212121"/>
                </a:solidFill>
                <a:latin typeface="Aileron"/>
                <a:cs typeface="Aileron"/>
              </a:rPr>
              <a:t>Summit</a:t>
            </a:r>
            <a:r>
              <a:rPr sz="1600" spc="-25" dirty="0">
                <a:solidFill>
                  <a:srgbClr val="212121"/>
                </a:solidFill>
                <a:latin typeface="Aileron"/>
                <a:cs typeface="Aileron"/>
              </a:rPr>
              <a:t> </a:t>
            </a:r>
            <a:r>
              <a:rPr sz="1600" spc="-20" dirty="0">
                <a:solidFill>
                  <a:srgbClr val="212121"/>
                </a:solidFill>
                <a:latin typeface="Aileron"/>
                <a:cs typeface="Aileron"/>
              </a:rPr>
              <a:t>2022</a:t>
            </a:r>
            <a:endParaRPr sz="1600">
              <a:latin typeface="Aileron"/>
              <a:cs typeface="Aileron"/>
            </a:endParaRPr>
          </a:p>
        </p:txBody>
      </p: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6787576" y="1277251"/>
            <a:ext cx="4712970" cy="10922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65" dirty="0"/>
              <a:t>References</a:t>
            </a:r>
          </a:p>
        </p:txBody>
      </p:sp>
      <p:sp>
        <p:nvSpPr>
          <p:cNvPr id="6" name="object 6"/>
          <p:cNvSpPr txBox="1"/>
          <p:nvPr/>
        </p:nvSpPr>
        <p:spPr>
          <a:xfrm>
            <a:off x="1606592" y="2863412"/>
            <a:ext cx="14819630" cy="46355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170180">
              <a:lnSpc>
                <a:spcPct val="114599"/>
              </a:lnSpc>
              <a:spcBef>
                <a:spcPts val="100"/>
              </a:spcBef>
            </a:pPr>
            <a:r>
              <a:rPr sz="2400" dirty="0">
                <a:solidFill>
                  <a:srgbClr val="212121"/>
                </a:solidFill>
                <a:latin typeface="Aileron"/>
                <a:cs typeface="Aileron"/>
              </a:rPr>
              <a:t>Andrew P. Levin and Scott Greisberg, Vicarious Trauma in Attorneys, 24 Pace L. Rev. 245 (2003) Available </a:t>
            </a:r>
            <a:r>
              <a:rPr sz="2400" spc="-25" dirty="0">
                <a:solidFill>
                  <a:srgbClr val="212121"/>
                </a:solidFill>
                <a:latin typeface="Aileron"/>
                <a:cs typeface="Aileron"/>
              </a:rPr>
              <a:t>at: </a:t>
            </a:r>
            <a:r>
              <a:rPr sz="2400" spc="-10" dirty="0">
                <a:solidFill>
                  <a:srgbClr val="212121"/>
                </a:solidFill>
                <a:latin typeface="Aileron"/>
                <a:cs typeface="Aileron"/>
              </a:rPr>
              <a:t>https://digitalcommons.pace.edu/plr/vol24/iss1/11</a:t>
            </a:r>
            <a:endParaRPr sz="2400">
              <a:latin typeface="Aileron"/>
              <a:cs typeface="Aileron"/>
            </a:endParaRPr>
          </a:p>
          <a:p>
            <a:pPr>
              <a:lnSpc>
                <a:spcPct val="100000"/>
              </a:lnSpc>
              <a:spcBef>
                <a:spcPts val="55"/>
              </a:spcBef>
            </a:pPr>
            <a:endParaRPr sz="2700">
              <a:latin typeface="Aileron"/>
              <a:cs typeface="Aileron"/>
            </a:endParaRPr>
          </a:p>
          <a:p>
            <a:pPr marL="12700" marR="553085">
              <a:lnSpc>
                <a:spcPct val="114599"/>
              </a:lnSpc>
              <a:spcBef>
                <a:spcPts val="5"/>
              </a:spcBef>
            </a:pPr>
            <a:r>
              <a:rPr sz="2400" dirty="0">
                <a:solidFill>
                  <a:srgbClr val="212121"/>
                </a:solidFill>
                <a:latin typeface="Aileron"/>
                <a:cs typeface="Aileron"/>
              </a:rPr>
              <a:t>Bree Buchanan and James C. Coyle, National Task Force on Lawyer Well=Being: Creating a Movement </a:t>
            </a:r>
            <a:r>
              <a:rPr sz="2400" spc="-25" dirty="0">
                <a:solidFill>
                  <a:srgbClr val="212121"/>
                </a:solidFill>
                <a:latin typeface="Aileron"/>
                <a:cs typeface="Aileron"/>
              </a:rPr>
              <a:t>to </a:t>
            </a:r>
            <a:r>
              <a:rPr sz="2400" dirty="0">
                <a:solidFill>
                  <a:srgbClr val="212121"/>
                </a:solidFill>
                <a:latin typeface="Aileron"/>
                <a:cs typeface="Aileron"/>
              </a:rPr>
              <a:t>Improve Well-Being in the Legal Profession (2017) Available at: </a:t>
            </a:r>
            <a:r>
              <a:rPr sz="2400" spc="-10" dirty="0">
                <a:solidFill>
                  <a:srgbClr val="212121"/>
                </a:solidFill>
                <a:latin typeface="Aileron"/>
                <a:cs typeface="Aileron"/>
              </a:rPr>
              <a:t>https://lawyerwellbeing.net/wp- </a:t>
            </a:r>
            <a:r>
              <a:rPr sz="2400" dirty="0">
                <a:solidFill>
                  <a:srgbClr val="212121"/>
                </a:solidFill>
                <a:latin typeface="Aileron"/>
                <a:cs typeface="Aileron"/>
              </a:rPr>
              <a:t>content/uploads/2017/11/Lawyer-Wellbeing-</a:t>
            </a:r>
            <a:r>
              <a:rPr sz="2400" spc="-10" dirty="0">
                <a:solidFill>
                  <a:srgbClr val="212121"/>
                </a:solidFill>
                <a:latin typeface="Aileron"/>
                <a:cs typeface="Aileron"/>
              </a:rPr>
              <a:t>Report.pdf</a:t>
            </a:r>
            <a:endParaRPr sz="2400">
              <a:latin typeface="Aileron"/>
              <a:cs typeface="Aileron"/>
            </a:endParaRPr>
          </a:p>
          <a:p>
            <a:pPr>
              <a:lnSpc>
                <a:spcPct val="100000"/>
              </a:lnSpc>
              <a:spcBef>
                <a:spcPts val="55"/>
              </a:spcBef>
            </a:pPr>
            <a:endParaRPr sz="3050">
              <a:latin typeface="Aileron"/>
              <a:cs typeface="Aileron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sz="2400" dirty="0">
                <a:solidFill>
                  <a:srgbClr val="212121"/>
                </a:solidFill>
                <a:latin typeface="Aileron"/>
                <a:cs typeface="Aileron"/>
              </a:rPr>
              <a:t>Institute for Well-Being In Law, Lawyer Well Being, Available at </a:t>
            </a:r>
            <a:r>
              <a:rPr sz="2400" spc="-10" dirty="0">
                <a:solidFill>
                  <a:srgbClr val="212121"/>
                </a:solidFill>
                <a:latin typeface="Aileron"/>
                <a:cs typeface="Aileron"/>
              </a:rPr>
              <a:t>https://lawyerwellbeing.net/</a:t>
            </a:r>
            <a:endParaRPr sz="2400">
              <a:latin typeface="Aileron"/>
              <a:cs typeface="Aileron"/>
            </a:endParaRPr>
          </a:p>
          <a:p>
            <a:pPr>
              <a:lnSpc>
                <a:spcPct val="100000"/>
              </a:lnSpc>
              <a:spcBef>
                <a:spcPts val="55"/>
              </a:spcBef>
            </a:pPr>
            <a:endParaRPr sz="2700">
              <a:latin typeface="Aileron"/>
              <a:cs typeface="Aileron"/>
            </a:endParaRPr>
          </a:p>
          <a:p>
            <a:pPr marL="12700" marR="5080">
              <a:lnSpc>
                <a:spcPct val="114599"/>
              </a:lnSpc>
            </a:pPr>
            <a:r>
              <a:rPr sz="2400" dirty="0">
                <a:solidFill>
                  <a:srgbClr val="212121"/>
                </a:solidFill>
                <a:latin typeface="Aileron"/>
                <a:cs typeface="Aileron"/>
              </a:rPr>
              <a:t>V. Hopkins &amp; D. Gardner, The Mediating Role of Work Engagement and Burnout in the Relationships </a:t>
            </a:r>
            <a:r>
              <a:rPr sz="2400" spc="-10" dirty="0">
                <a:solidFill>
                  <a:srgbClr val="212121"/>
                </a:solidFill>
                <a:latin typeface="Aileron"/>
                <a:cs typeface="Aileron"/>
              </a:rPr>
              <a:t>Between </a:t>
            </a:r>
            <a:r>
              <a:rPr sz="2400" dirty="0">
                <a:solidFill>
                  <a:srgbClr val="212121"/>
                </a:solidFill>
                <a:latin typeface="Aileron"/>
                <a:cs typeface="Aileron"/>
              </a:rPr>
              <a:t>Job Characteristics and Psychological Distress Among Lawyers, 41 N. Z. J. PSYCHOL. 59 </a:t>
            </a:r>
            <a:r>
              <a:rPr sz="2400" spc="-10" dirty="0">
                <a:solidFill>
                  <a:srgbClr val="212121"/>
                </a:solidFill>
                <a:latin typeface="Aileron"/>
                <a:cs typeface="Aileron"/>
              </a:rPr>
              <a:t>(2012).</a:t>
            </a:r>
            <a:endParaRPr sz="2400">
              <a:latin typeface="Aileron"/>
              <a:cs typeface="Aileron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5058279" y="5250777"/>
            <a:ext cx="2105660" cy="0"/>
          </a:xfrm>
          <a:custGeom>
            <a:avLst/>
            <a:gdLst/>
            <a:ahLst/>
            <a:cxnLst/>
            <a:rect l="l" t="t" r="r" b="b"/>
            <a:pathLst>
              <a:path w="2105659">
                <a:moveTo>
                  <a:pt x="0" y="0"/>
                </a:moveTo>
                <a:lnTo>
                  <a:pt x="2105146" y="0"/>
                </a:lnTo>
              </a:path>
            </a:pathLst>
          </a:custGeom>
          <a:ln w="9524">
            <a:solidFill>
              <a:srgbClr val="21212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16059404" y="3113630"/>
            <a:ext cx="1212850" cy="18542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0" spc="-1664" dirty="0">
                <a:solidFill>
                  <a:srgbClr val="86CACA"/>
                </a:solidFill>
                <a:latin typeface="Trebuchet MS"/>
                <a:cs typeface="Trebuchet MS"/>
              </a:rPr>
              <a:t>24</a:t>
            </a:r>
            <a:endParaRPr sz="12000">
              <a:latin typeface="Trebuchet MS"/>
              <a:cs typeface="Trebuchet MS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6353177" y="1733830"/>
            <a:ext cx="6534784" cy="2149475"/>
          </a:xfrm>
          <a:prstGeom prst="rect">
            <a:avLst/>
          </a:prstGeom>
        </p:spPr>
        <p:txBody>
          <a:bodyPr vert="horz" wrap="square" lIns="0" tIns="33655" rIns="0" bIns="0" rtlCol="0">
            <a:spAutoFit/>
          </a:bodyPr>
          <a:lstStyle/>
          <a:p>
            <a:pPr marL="12700" marR="5080">
              <a:lnSpc>
                <a:spcPts val="8330"/>
              </a:lnSpc>
              <a:spcBef>
                <a:spcPts val="265"/>
              </a:spcBef>
            </a:pPr>
            <a:r>
              <a:rPr spc="-10" dirty="0"/>
              <a:t>Intellectual </a:t>
            </a:r>
            <a:r>
              <a:rPr spc="-55" dirty="0"/>
              <a:t>Property</a:t>
            </a:r>
            <a:r>
              <a:rPr spc="-215" dirty="0"/>
              <a:t> </a:t>
            </a:r>
            <a:r>
              <a:rPr spc="-70" dirty="0"/>
              <a:t>Notice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6353177" y="4355241"/>
            <a:ext cx="8132445" cy="37439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dirty="0">
                <a:solidFill>
                  <a:srgbClr val="212121"/>
                </a:solidFill>
                <a:latin typeface="Aileron"/>
                <a:cs typeface="Aileron"/>
              </a:rPr>
              <a:t>This</a:t>
            </a:r>
            <a:r>
              <a:rPr sz="2400" spc="-10" dirty="0">
                <a:solidFill>
                  <a:srgbClr val="212121"/>
                </a:solidFill>
                <a:latin typeface="Aileron"/>
                <a:cs typeface="Aileron"/>
              </a:rPr>
              <a:t> </a:t>
            </a:r>
            <a:r>
              <a:rPr sz="2400" dirty="0">
                <a:solidFill>
                  <a:srgbClr val="212121"/>
                </a:solidFill>
                <a:latin typeface="Aileron"/>
                <a:cs typeface="Aileron"/>
              </a:rPr>
              <a:t>presentation is the intellectual property of Cori </a:t>
            </a:r>
            <a:r>
              <a:rPr sz="2400" spc="-10" dirty="0">
                <a:solidFill>
                  <a:srgbClr val="212121"/>
                </a:solidFill>
                <a:latin typeface="Aileron"/>
                <a:cs typeface="Aileron"/>
              </a:rPr>
              <a:t>Hill.</a:t>
            </a:r>
            <a:endParaRPr sz="2400">
              <a:latin typeface="Aileron"/>
              <a:cs typeface="Aileron"/>
            </a:endParaRPr>
          </a:p>
          <a:p>
            <a:pPr>
              <a:lnSpc>
                <a:spcPct val="100000"/>
              </a:lnSpc>
              <a:spcBef>
                <a:spcPts val="55"/>
              </a:spcBef>
            </a:pPr>
            <a:endParaRPr sz="2700">
              <a:latin typeface="Aileron"/>
              <a:cs typeface="Aileron"/>
            </a:endParaRPr>
          </a:p>
          <a:p>
            <a:pPr marL="12700" marR="5080">
              <a:lnSpc>
                <a:spcPct val="114599"/>
              </a:lnSpc>
              <a:spcBef>
                <a:spcPts val="5"/>
              </a:spcBef>
            </a:pPr>
            <a:r>
              <a:rPr sz="2400" dirty="0">
                <a:solidFill>
                  <a:srgbClr val="212121"/>
                </a:solidFill>
                <a:latin typeface="Aileron"/>
                <a:cs typeface="Aileron"/>
              </a:rPr>
              <a:t>Thank you in advance for not recording or distributing </a:t>
            </a:r>
            <a:r>
              <a:rPr sz="2400" spc="-20" dirty="0">
                <a:solidFill>
                  <a:srgbClr val="212121"/>
                </a:solidFill>
                <a:latin typeface="Aileron"/>
                <a:cs typeface="Aileron"/>
              </a:rPr>
              <a:t>this </a:t>
            </a:r>
            <a:r>
              <a:rPr sz="2400" dirty="0">
                <a:solidFill>
                  <a:srgbClr val="212121"/>
                </a:solidFill>
                <a:latin typeface="Aileron"/>
                <a:cs typeface="Aileron"/>
              </a:rPr>
              <a:t>content beyond the audience for which it was intended. </a:t>
            </a:r>
            <a:r>
              <a:rPr sz="2400" spc="-25" dirty="0">
                <a:solidFill>
                  <a:srgbClr val="212121"/>
                </a:solidFill>
                <a:latin typeface="Aileron"/>
                <a:cs typeface="Aileron"/>
              </a:rPr>
              <a:t>If </a:t>
            </a:r>
            <a:r>
              <a:rPr sz="2400" dirty="0">
                <a:solidFill>
                  <a:srgbClr val="212121"/>
                </a:solidFill>
                <a:latin typeface="Aileron"/>
                <a:cs typeface="Aileron"/>
              </a:rPr>
              <a:t>you wish to share it, please contact me to obtain my </a:t>
            </a:r>
            <a:r>
              <a:rPr sz="2400" spc="-10" dirty="0">
                <a:solidFill>
                  <a:srgbClr val="212121"/>
                </a:solidFill>
                <a:latin typeface="Aileron"/>
                <a:cs typeface="Aileron"/>
              </a:rPr>
              <a:t>express </a:t>
            </a:r>
            <a:r>
              <a:rPr sz="2400" dirty="0">
                <a:solidFill>
                  <a:srgbClr val="212121"/>
                </a:solidFill>
                <a:latin typeface="Aileron"/>
                <a:cs typeface="Aileron"/>
              </a:rPr>
              <a:t>written consent </a:t>
            </a:r>
            <a:r>
              <a:rPr sz="2400" spc="-10" dirty="0">
                <a:solidFill>
                  <a:srgbClr val="212121"/>
                </a:solidFill>
                <a:latin typeface="Aileron"/>
                <a:cs typeface="Aileron"/>
              </a:rPr>
              <a:t>first.</a:t>
            </a:r>
            <a:endParaRPr sz="2400">
              <a:latin typeface="Aileron"/>
              <a:cs typeface="Aileron"/>
            </a:endParaRPr>
          </a:p>
          <a:p>
            <a:pPr>
              <a:lnSpc>
                <a:spcPct val="100000"/>
              </a:lnSpc>
              <a:spcBef>
                <a:spcPts val="55"/>
              </a:spcBef>
            </a:pPr>
            <a:endParaRPr sz="2700">
              <a:latin typeface="Aileron"/>
              <a:cs typeface="Aileron"/>
            </a:endParaRPr>
          </a:p>
          <a:p>
            <a:pPr marL="12700" marR="1471930">
              <a:lnSpc>
                <a:spcPct val="114599"/>
              </a:lnSpc>
              <a:spcBef>
                <a:spcPts val="5"/>
              </a:spcBef>
            </a:pPr>
            <a:r>
              <a:rPr sz="2400" dirty="0">
                <a:solidFill>
                  <a:srgbClr val="212121"/>
                </a:solidFill>
                <a:latin typeface="Aileron"/>
                <a:cs typeface="Aileron"/>
              </a:rPr>
              <a:t>I appreciate the opportunity to contribute to </a:t>
            </a:r>
            <a:r>
              <a:rPr sz="2400" spc="-20" dirty="0">
                <a:solidFill>
                  <a:srgbClr val="212121"/>
                </a:solidFill>
                <a:latin typeface="Aileron"/>
                <a:cs typeface="Aileron"/>
              </a:rPr>
              <a:t>your </a:t>
            </a:r>
            <a:r>
              <a:rPr sz="2400" spc="-10" dirty="0">
                <a:solidFill>
                  <a:srgbClr val="212121"/>
                </a:solidFill>
                <a:latin typeface="Aileron"/>
                <a:cs typeface="Aileron"/>
              </a:rPr>
              <a:t>community!</a:t>
            </a:r>
            <a:endParaRPr sz="2400">
              <a:latin typeface="Aileron"/>
              <a:cs typeface="Aileron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0" y="112040"/>
            <a:ext cx="4197350" cy="10175240"/>
          </a:xfrm>
          <a:custGeom>
            <a:avLst/>
            <a:gdLst/>
            <a:ahLst/>
            <a:cxnLst/>
            <a:rect l="l" t="t" r="r" b="b"/>
            <a:pathLst>
              <a:path w="4197350" h="10175240">
                <a:moveTo>
                  <a:pt x="4196833" y="10174958"/>
                </a:moveTo>
                <a:lnTo>
                  <a:pt x="0" y="10174958"/>
                </a:lnTo>
                <a:lnTo>
                  <a:pt x="0" y="0"/>
                </a:lnTo>
                <a:lnTo>
                  <a:pt x="4196833" y="0"/>
                </a:lnTo>
                <a:lnTo>
                  <a:pt x="4196833" y="10174958"/>
                </a:lnTo>
                <a:close/>
              </a:path>
            </a:pathLst>
          </a:custGeom>
          <a:solidFill>
            <a:srgbClr val="322A94"/>
          </a:solid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0405891" y="1"/>
            <a:ext cx="7882108" cy="10286998"/>
          </a:xfrm>
          <a:prstGeom prst="rect">
            <a:avLst/>
          </a:prstGeom>
        </p:spPr>
      </p:pic>
      <p:sp>
        <p:nvSpPr>
          <p:cNvPr id="3" name="object 3"/>
          <p:cNvSpPr/>
          <p:nvPr/>
        </p:nvSpPr>
        <p:spPr>
          <a:xfrm>
            <a:off x="5191319" y="9697159"/>
            <a:ext cx="2019935" cy="0"/>
          </a:xfrm>
          <a:custGeom>
            <a:avLst/>
            <a:gdLst/>
            <a:ahLst/>
            <a:cxnLst/>
            <a:rect l="l" t="t" r="r" b="b"/>
            <a:pathLst>
              <a:path w="2019934">
                <a:moveTo>
                  <a:pt x="0" y="0"/>
                </a:moveTo>
                <a:lnTo>
                  <a:pt x="2019365" y="0"/>
                </a:lnTo>
              </a:path>
            </a:pathLst>
          </a:custGeom>
          <a:ln w="952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913066" y="2777994"/>
            <a:ext cx="6850380" cy="2149475"/>
          </a:xfrm>
          <a:prstGeom prst="rect">
            <a:avLst/>
          </a:prstGeom>
        </p:spPr>
        <p:txBody>
          <a:bodyPr vert="horz" wrap="square" lIns="0" tIns="33655" rIns="0" bIns="0" rtlCol="0">
            <a:spAutoFit/>
          </a:bodyPr>
          <a:lstStyle/>
          <a:p>
            <a:pPr marL="12700" marR="5080" indent="163195">
              <a:lnSpc>
                <a:spcPts val="8330"/>
              </a:lnSpc>
              <a:spcBef>
                <a:spcPts val="265"/>
              </a:spcBef>
            </a:pPr>
            <a:r>
              <a:rPr sz="7000" b="1" spc="-35" dirty="0">
                <a:solidFill>
                  <a:srgbClr val="FFFFFF"/>
                </a:solidFill>
                <a:latin typeface="Aileron Bold"/>
                <a:cs typeface="Aileron Bold"/>
              </a:rPr>
              <a:t>Public</a:t>
            </a:r>
            <a:r>
              <a:rPr sz="7000" b="1" spc="-300" dirty="0">
                <a:solidFill>
                  <a:srgbClr val="FFFFFF"/>
                </a:solidFill>
                <a:latin typeface="Aileron Bold"/>
                <a:cs typeface="Aileron Bold"/>
              </a:rPr>
              <a:t> </a:t>
            </a:r>
            <a:r>
              <a:rPr sz="7000" b="1" spc="-70" dirty="0">
                <a:solidFill>
                  <a:srgbClr val="FFFFFF"/>
                </a:solidFill>
                <a:latin typeface="Aileron Bold"/>
                <a:cs typeface="Aileron Bold"/>
              </a:rPr>
              <a:t>Defender </a:t>
            </a:r>
            <a:r>
              <a:rPr sz="7000" b="1" spc="-80" dirty="0">
                <a:solidFill>
                  <a:srgbClr val="FFFFFF"/>
                </a:solidFill>
                <a:latin typeface="Aileron Bold"/>
                <a:cs typeface="Aileron Bold"/>
              </a:rPr>
              <a:t>Well-</a:t>
            </a:r>
            <a:r>
              <a:rPr sz="7000" b="1" spc="-20" dirty="0">
                <a:solidFill>
                  <a:srgbClr val="FFFFFF"/>
                </a:solidFill>
                <a:latin typeface="Aileron Bold"/>
                <a:cs typeface="Aileron Bold"/>
              </a:rPr>
              <a:t>Being</a:t>
            </a:r>
            <a:endParaRPr sz="7000" dirty="0">
              <a:latin typeface="Aileron Bold"/>
              <a:cs typeface="Aileron Bold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913066" y="1782811"/>
            <a:ext cx="2744534" cy="78226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US" sz="5000" spc="-300" dirty="0">
                <a:solidFill>
                  <a:srgbClr val="86CACA"/>
                </a:solidFill>
                <a:latin typeface="Trebuchet MS"/>
                <a:cs typeface="Trebuchet MS"/>
              </a:rPr>
              <a:t>PART 1:</a:t>
            </a:r>
            <a:endParaRPr lang="en-US" sz="5000" spc="-300" dirty="0">
              <a:latin typeface="Trebuchet MS"/>
              <a:cs typeface="Trebuchet MS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8404259" y="8407466"/>
            <a:ext cx="1273810" cy="18542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0" spc="-1445" dirty="0">
                <a:solidFill>
                  <a:srgbClr val="86CACA"/>
                </a:solidFill>
                <a:latin typeface="Trebuchet MS"/>
                <a:cs typeface="Trebuchet MS"/>
              </a:rPr>
              <a:t>03</a:t>
            </a:r>
            <a:endParaRPr sz="12000">
              <a:latin typeface="Trebuchet MS"/>
              <a:cs typeface="Trebuchet MS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016000" y="9548035"/>
            <a:ext cx="3574415" cy="2692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600" dirty="0">
                <a:solidFill>
                  <a:srgbClr val="FFFFFF"/>
                </a:solidFill>
                <a:latin typeface="Aileron"/>
                <a:cs typeface="Aileron"/>
              </a:rPr>
              <a:t>Federal</a:t>
            </a:r>
            <a:r>
              <a:rPr sz="1600" spc="-40" dirty="0">
                <a:solidFill>
                  <a:srgbClr val="FFFFFF"/>
                </a:solidFill>
                <a:latin typeface="Aileron"/>
                <a:cs typeface="Aileron"/>
              </a:rPr>
              <a:t> </a:t>
            </a:r>
            <a:r>
              <a:rPr sz="1600" dirty="0">
                <a:solidFill>
                  <a:srgbClr val="FFFFFF"/>
                </a:solidFill>
                <a:latin typeface="Aileron"/>
                <a:cs typeface="Aileron"/>
              </a:rPr>
              <a:t>Public</a:t>
            </a:r>
            <a:r>
              <a:rPr sz="1600" spc="-25" dirty="0">
                <a:solidFill>
                  <a:srgbClr val="FFFFFF"/>
                </a:solidFill>
                <a:latin typeface="Aileron"/>
                <a:cs typeface="Aileron"/>
              </a:rPr>
              <a:t> </a:t>
            </a:r>
            <a:r>
              <a:rPr sz="1600" dirty="0">
                <a:solidFill>
                  <a:srgbClr val="FFFFFF"/>
                </a:solidFill>
                <a:latin typeface="Aileron"/>
                <a:cs typeface="Aileron"/>
              </a:rPr>
              <a:t>Defenders</a:t>
            </a:r>
            <a:r>
              <a:rPr sz="1600" spc="-30" dirty="0">
                <a:solidFill>
                  <a:srgbClr val="FFFFFF"/>
                </a:solidFill>
                <a:latin typeface="Aileron"/>
                <a:cs typeface="Aileron"/>
              </a:rPr>
              <a:t> </a:t>
            </a:r>
            <a:r>
              <a:rPr sz="1600" dirty="0">
                <a:solidFill>
                  <a:srgbClr val="FFFFFF"/>
                </a:solidFill>
                <a:latin typeface="Aileron"/>
                <a:cs typeface="Aileron"/>
              </a:rPr>
              <a:t>Summit</a:t>
            </a:r>
            <a:r>
              <a:rPr sz="1600" spc="-25" dirty="0">
                <a:solidFill>
                  <a:srgbClr val="FFFFFF"/>
                </a:solidFill>
                <a:latin typeface="Aileron"/>
                <a:cs typeface="Aileron"/>
              </a:rPr>
              <a:t> </a:t>
            </a:r>
            <a:r>
              <a:rPr sz="1600" spc="-20" dirty="0">
                <a:solidFill>
                  <a:srgbClr val="FFFFFF"/>
                </a:solidFill>
                <a:latin typeface="Aileron"/>
                <a:cs typeface="Aileron"/>
              </a:rPr>
              <a:t>2022</a:t>
            </a:r>
            <a:endParaRPr sz="1600">
              <a:latin typeface="Aileron"/>
              <a:cs typeface="Aileron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361563" y="1457432"/>
            <a:ext cx="13119735" cy="2149475"/>
          </a:xfrm>
          <a:prstGeom prst="rect">
            <a:avLst/>
          </a:prstGeom>
        </p:spPr>
        <p:txBody>
          <a:bodyPr vert="horz" wrap="square" lIns="0" tIns="33655" rIns="0" bIns="0" rtlCol="0">
            <a:spAutoFit/>
          </a:bodyPr>
          <a:lstStyle/>
          <a:p>
            <a:pPr marL="12700" marR="5080">
              <a:lnSpc>
                <a:spcPts val="8330"/>
              </a:lnSpc>
              <a:spcBef>
                <a:spcPts val="265"/>
              </a:spcBef>
            </a:pPr>
            <a:r>
              <a:rPr dirty="0"/>
              <a:t>ABA</a:t>
            </a:r>
            <a:r>
              <a:rPr spc="-295" dirty="0"/>
              <a:t> </a:t>
            </a:r>
            <a:r>
              <a:rPr spc="-50" dirty="0"/>
              <a:t>National</a:t>
            </a:r>
            <a:r>
              <a:rPr spc="-285" dirty="0"/>
              <a:t> </a:t>
            </a:r>
            <a:r>
              <a:rPr spc="-20" dirty="0"/>
              <a:t>Task</a:t>
            </a:r>
            <a:r>
              <a:rPr spc="-285" dirty="0"/>
              <a:t> </a:t>
            </a:r>
            <a:r>
              <a:rPr spc="-30" dirty="0"/>
              <a:t>Force</a:t>
            </a:r>
            <a:r>
              <a:rPr spc="-280" dirty="0"/>
              <a:t> </a:t>
            </a:r>
            <a:r>
              <a:rPr spc="-25" dirty="0"/>
              <a:t>on </a:t>
            </a:r>
            <a:r>
              <a:rPr spc="-40" dirty="0"/>
              <a:t>Lawyer</a:t>
            </a:r>
            <a:r>
              <a:rPr spc="-275" dirty="0"/>
              <a:t> </a:t>
            </a:r>
            <a:r>
              <a:rPr spc="-80" dirty="0"/>
              <a:t>Well-</a:t>
            </a:r>
            <a:r>
              <a:rPr spc="-30" dirty="0"/>
              <a:t>Being</a:t>
            </a:r>
            <a:r>
              <a:rPr spc="-275" dirty="0"/>
              <a:t> </a:t>
            </a:r>
            <a:r>
              <a:rPr spc="-20" dirty="0"/>
              <a:t>2017</a:t>
            </a:r>
            <a:r>
              <a:rPr spc="-270" dirty="0"/>
              <a:t> </a:t>
            </a:r>
            <a:r>
              <a:rPr spc="-60" dirty="0"/>
              <a:t>Report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1361563" y="4338703"/>
            <a:ext cx="3403600" cy="8636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14599"/>
              </a:lnSpc>
              <a:spcBef>
                <a:spcPts val="100"/>
              </a:spcBef>
            </a:pPr>
            <a:r>
              <a:rPr sz="2400" dirty="0">
                <a:solidFill>
                  <a:srgbClr val="212121"/>
                </a:solidFill>
                <a:latin typeface="Aileron"/>
                <a:cs typeface="Aileron"/>
              </a:rPr>
              <a:t>Lawyers' competence </a:t>
            </a:r>
            <a:r>
              <a:rPr sz="2400" spc="-35" dirty="0">
                <a:solidFill>
                  <a:srgbClr val="212121"/>
                </a:solidFill>
                <a:latin typeface="Aileron"/>
                <a:cs typeface="Aileron"/>
              </a:rPr>
              <a:t>is </a:t>
            </a:r>
            <a:r>
              <a:rPr sz="2400" dirty="0">
                <a:solidFill>
                  <a:srgbClr val="212121"/>
                </a:solidFill>
                <a:latin typeface="Aileron"/>
                <a:cs typeface="Aileron"/>
              </a:rPr>
              <a:t>impacted by their </a:t>
            </a:r>
            <a:r>
              <a:rPr sz="2400" spc="-10" dirty="0">
                <a:solidFill>
                  <a:srgbClr val="212121"/>
                </a:solidFill>
                <a:latin typeface="Aileron"/>
                <a:cs typeface="Aileron"/>
              </a:rPr>
              <a:t>health.</a:t>
            </a:r>
            <a:endParaRPr sz="2400">
              <a:latin typeface="Aileron"/>
              <a:cs typeface="Ailero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361563" y="5596003"/>
            <a:ext cx="4090035" cy="12827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14599"/>
              </a:lnSpc>
              <a:spcBef>
                <a:spcPts val="100"/>
              </a:spcBef>
            </a:pPr>
            <a:r>
              <a:rPr sz="2400" dirty="0">
                <a:solidFill>
                  <a:srgbClr val="212121"/>
                </a:solidFill>
                <a:latin typeface="Aileron"/>
                <a:cs typeface="Aileron"/>
              </a:rPr>
              <a:t>Mental health disorders </a:t>
            </a:r>
            <a:r>
              <a:rPr sz="2400" spc="-10" dirty="0">
                <a:solidFill>
                  <a:srgbClr val="212121"/>
                </a:solidFill>
                <a:latin typeface="Aileron"/>
                <a:cs typeface="Aileron"/>
              </a:rPr>
              <a:t>(e.g., </a:t>
            </a:r>
            <a:r>
              <a:rPr sz="2400" dirty="0">
                <a:solidFill>
                  <a:srgbClr val="212121"/>
                </a:solidFill>
                <a:latin typeface="Aileron"/>
                <a:cs typeface="Aileron"/>
              </a:rPr>
              <a:t>depression, substance </a:t>
            </a:r>
            <a:r>
              <a:rPr sz="2400" spc="-10" dirty="0">
                <a:solidFill>
                  <a:srgbClr val="212121"/>
                </a:solidFill>
                <a:latin typeface="Aileron"/>
                <a:cs typeface="Aileron"/>
              </a:rPr>
              <a:t>abuse) </a:t>
            </a:r>
            <a:r>
              <a:rPr sz="2400" dirty="0">
                <a:solidFill>
                  <a:srgbClr val="212121"/>
                </a:solidFill>
                <a:latin typeface="Aileron"/>
                <a:cs typeface="Aileron"/>
              </a:rPr>
              <a:t>are </a:t>
            </a:r>
            <a:r>
              <a:rPr sz="2400" spc="-10" dirty="0">
                <a:solidFill>
                  <a:srgbClr val="212121"/>
                </a:solidFill>
                <a:latin typeface="Aileron"/>
                <a:cs typeface="Aileron"/>
              </a:rPr>
              <a:t>common.</a:t>
            </a:r>
            <a:endParaRPr sz="2400">
              <a:latin typeface="Aileron"/>
              <a:cs typeface="Ailero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6702782" y="4388611"/>
            <a:ext cx="7456170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dirty="0">
                <a:solidFill>
                  <a:srgbClr val="212121"/>
                </a:solidFill>
                <a:latin typeface="Aileron"/>
                <a:cs typeface="Aileron"/>
              </a:rPr>
              <a:t>44 Recommendations for improving lawyer well-</a:t>
            </a:r>
            <a:r>
              <a:rPr sz="2400" spc="-10" dirty="0">
                <a:solidFill>
                  <a:srgbClr val="212121"/>
                </a:solidFill>
                <a:latin typeface="Aileron"/>
                <a:cs typeface="Aileron"/>
              </a:rPr>
              <a:t>being.</a:t>
            </a:r>
            <a:endParaRPr sz="2400">
              <a:latin typeface="Aileron"/>
              <a:cs typeface="Aileron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6702782" y="5240146"/>
            <a:ext cx="9687560" cy="2940050"/>
          </a:xfrm>
          <a:prstGeom prst="rect">
            <a:avLst/>
          </a:prstGeom>
        </p:spPr>
        <p:txBody>
          <a:bodyPr vert="horz" wrap="square" lIns="0" tIns="132715" rIns="0" bIns="0" rtlCol="0">
            <a:spAutoFit/>
          </a:bodyPr>
          <a:lstStyle/>
          <a:p>
            <a:pPr marL="447040" indent="-434975">
              <a:lnSpc>
                <a:spcPct val="100000"/>
              </a:lnSpc>
              <a:spcBef>
                <a:spcPts val="1045"/>
              </a:spcBef>
              <a:buAutoNum type="arabicParenBoth"/>
              <a:tabLst>
                <a:tab pos="447675" algn="l"/>
              </a:tabLst>
            </a:pPr>
            <a:r>
              <a:rPr sz="2400" dirty="0">
                <a:solidFill>
                  <a:srgbClr val="212121"/>
                </a:solidFill>
                <a:latin typeface="Aileron"/>
                <a:cs typeface="Aileron"/>
              </a:rPr>
              <a:t>identifying stakeholders roles in reducing toxicity in legal </a:t>
            </a:r>
            <a:r>
              <a:rPr sz="2400" spc="-10" dirty="0">
                <a:solidFill>
                  <a:srgbClr val="212121"/>
                </a:solidFill>
                <a:latin typeface="Aileron"/>
                <a:cs typeface="Aileron"/>
              </a:rPr>
              <a:t>profession</a:t>
            </a:r>
            <a:endParaRPr sz="2400">
              <a:latin typeface="Aileron"/>
              <a:cs typeface="Aileron"/>
            </a:endParaRPr>
          </a:p>
          <a:p>
            <a:pPr marL="447040" indent="-434975">
              <a:lnSpc>
                <a:spcPct val="100000"/>
              </a:lnSpc>
              <a:spcBef>
                <a:spcPts val="944"/>
              </a:spcBef>
              <a:buAutoNum type="arabicParenBoth"/>
              <a:tabLst>
                <a:tab pos="447675" algn="l"/>
              </a:tabLst>
            </a:pPr>
            <a:r>
              <a:rPr sz="2400" dirty="0">
                <a:solidFill>
                  <a:srgbClr val="212121"/>
                </a:solidFill>
                <a:latin typeface="Aileron"/>
                <a:cs typeface="Aileron"/>
              </a:rPr>
              <a:t>eliminating the stigma associated with help-seeking </a:t>
            </a:r>
            <a:r>
              <a:rPr sz="2400" spc="-10" dirty="0">
                <a:solidFill>
                  <a:srgbClr val="212121"/>
                </a:solidFill>
                <a:latin typeface="Aileron"/>
                <a:cs typeface="Aileron"/>
              </a:rPr>
              <a:t>behaviors</a:t>
            </a:r>
            <a:endParaRPr sz="2400">
              <a:latin typeface="Aileron"/>
              <a:cs typeface="Aileron"/>
            </a:endParaRPr>
          </a:p>
          <a:p>
            <a:pPr marL="447040" indent="-434975">
              <a:lnSpc>
                <a:spcPct val="100000"/>
              </a:lnSpc>
              <a:spcBef>
                <a:spcPts val="945"/>
              </a:spcBef>
              <a:buAutoNum type="arabicParenBoth"/>
              <a:tabLst>
                <a:tab pos="447675" algn="l"/>
              </a:tabLst>
            </a:pPr>
            <a:r>
              <a:rPr sz="2400" dirty="0">
                <a:solidFill>
                  <a:srgbClr val="212121"/>
                </a:solidFill>
                <a:latin typeface="Aileron"/>
                <a:cs typeface="Aileron"/>
              </a:rPr>
              <a:t>emphasizing that well-being as critical to duty of </a:t>
            </a:r>
            <a:r>
              <a:rPr sz="2400" spc="-10" dirty="0">
                <a:solidFill>
                  <a:srgbClr val="212121"/>
                </a:solidFill>
                <a:latin typeface="Aileron"/>
                <a:cs typeface="Aileron"/>
              </a:rPr>
              <a:t>competence</a:t>
            </a:r>
            <a:endParaRPr sz="2400">
              <a:latin typeface="Aileron"/>
              <a:cs typeface="Aileron"/>
            </a:endParaRPr>
          </a:p>
          <a:p>
            <a:pPr marL="78105">
              <a:lnSpc>
                <a:spcPct val="100000"/>
              </a:lnSpc>
              <a:spcBef>
                <a:spcPts val="945"/>
              </a:spcBef>
            </a:pPr>
            <a:r>
              <a:rPr sz="2400" dirty="0">
                <a:solidFill>
                  <a:srgbClr val="212121"/>
                </a:solidFill>
                <a:latin typeface="Aileron"/>
                <a:cs typeface="Aileron"/>
              </a:rPr>
              <a:t>4) educating lawyers, judges, and law students on lawyer well-</a:t>
            </a:r>
            <a:r>
              <a:rPr sz="2400" spc="-10" dirty="0">
                <a:solidFill>
                  <a:srgbClr val="212121"/>
                </a:solidFill>
                <a:latin typeface="Aileron"/>
                <a:cs typeface="Aileron"/>
              </a:rPr>
              <a:t>being</a:t>
            </a:r>
            <a:endParaRPr sz="2400">
              <a:latin typeface="Aileron"/>
              <a:cs typeface="Aileron"/>
            </a:endParaRPr>
          </a:p>
          <a:p>
            <a:pPr marL="12700" marR="17780" indent="65405">
              <a:lnSpc>
                <a:spcPct val="132800"/>
              </a:lnSpc>
            </a:pPr>
            <a:r>
              <a:rPr sz="2400" dirty="0">
                <a:solidFill>
                  <a:srgbClr val="212121"/>
                </a:solidFill>
                <a:latin typeface="Aileron"/>
                <a:cs typeface="Aileron"/>
              </a:rPr>
              <a:t>(5)</a:t>
            </a:r>
            <a:r>
              <a:rPr sz="2400" spc="-10" dirty="0">
                <a:solidFill>
                  <a:srgbClr val="212121"/>
                </a:solidFill>
                <a:latin typeface="Aileron"/>
                <a:cs typeface="Aileron"/>
              </a:rPr>
              <a:t> </a:t>
            </a:r>
            <a:r>
              <a:rPr sz="2400" dirty="0">
                <a:solidFill>
                  <a:srgbClr val="212121"/>
                </a:solidFill>
                <a:latin typeface="Aileron"/>
                <a:cs typeface="Aileron"/>
              </a:rPr>
              <a:t>taking small, incremental steps to change how law is practiced </a:t>
            </a:r>
            <a:r>
              <a:rPr sz="2400" spc="-25" dirty="0">
                <a:solidFill>
                  <a:srgbClr val="212121"/>
                </a:solidFill>
                <a:latin typeface="Aileron"/>
                <a:cs typeface="Aileron"/>
              </a:rPr>
              <a:t>and </a:t>
            </a:r>
            <a:r>
              <a:rPr sz="2400" dirty="0">
                <a:solidFill>
                  <a:srgbClr val="212121"/>
                </a:solidFill>
                <a:latin typeface="Aileron"/>
                <a:cs typeface="Aileron"/>
              </a:rPr>
              <a:t>how lawyers are regulated to instill greater well-being in the </a:t>
            </a:r>
            <a:r>
              <a:rPr sz="2400" spc="-10" dirty="0">
                <a:solidFill>
                  <a:srgbClr val="212121"/>
                </a:solidFill>
                <a:latin typeface="Aileron"/>
                <a:cs typeface="Aileron"/>
              </a:rPr>
              <a:t>profession.</a:t>
            </a:r>
            <a:endParaRPr sz="2400">
              <a:latin typeface="Aileron"/>
              <a:cs typeface="Aileron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6308393" y="8407465"/>
            <a:ext cx="1229360" cy="18542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0" spc="-1600" dirty="0">
                <a:solidFill>
                  <a:srgbClr val="86CACA"/>
                </a:solidFill>
                <a:latin typeface="Trebuchet MS"/>
                <a:cs typeface="Trebuchet MS"/>
              </a:rPr>
              <a:t>04</a:t>
            </a:r>
            <a:endParaRPr sz="12000">
              <a:latin typeface="Trebuchet MS"/>
              <a:cs typeface="Trebuchet MS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4985640" y="9697157"/>
            <a:ext cx="10563860" cy="0"/>
          </a:xfrm>
          <a:custGeom>
            <a:avLst/>
            <a:gdLst/>
            <a:ahLst/>
            <a:cxnLst/>
            <a:rect l="l" t="t" r="r" b="b"/>
            <a:pathLst>
              <a:path w="10563860">
                <a:moveTo>
                  <a:pt x="0" y="0"/>
                </a:moveTo>
                <a:lnTo>
                  <a:pt x="10563334" y="0"/>
                </a:lnTo>
              </a:path>
            </a:pathLst>
          </a:custGeom>
          <a:ln w="9524">
            <a:solidFill>
              <a:srgbClr val="21212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 txBox="1"/>
          <p:nvPr/>
        </p:nvSpPr>
        <p:spPr>
          <a:xfrm>
            <a:off x="1016000" y="9548033"/>
            <a:ext cx="3574415" cy="2692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600" dirty="0">
                <a:solidFill>
                  <a:srgbClr val="212121"/>
                </a:solidFill>
                <a:latin typeface="Aileron"/>
                <a:cs typeface="Aileron"/>
              </a:rPr>
              <a:t>Federal</a:t>
            </a:r>
            <a:r>
              <a:rPr sz="1600" spc="-40" dirty="0">
                <a:solidFill>
                  <a:srgbClr val="212121"/>
                </a:solidFill>
                <a:latin typeface="Aileron"/>
                <a:cs typeface="Aileron"/>
              </a:rPr>
              <a:t> </a:t>
            </a:r>
            <a:r>
              <a:rPr sz="1600" dirty="0">
                <a:solidFill>
                  <a:srgbClr val="212121"/>
                </a:solidFill>
                <a:latin typeface="Aileron"/>
                <a:cs typeface="Aileron"/>
              </a:rPr>
              <a:t>Public</a:t>
            </a:r>
            <a:r>
              <a:rPr sz="1600" spc="-25" dirty="0">
                <a:solidFill>
                  <a:srgbClr val="212121"/>
                </a:solidFill>
                <a:latin typeface="Aileron"/>
                <a:cs typeface="Aileron"/>
              </a:rPr>
              <a:t> </a:t>
            </a:r>
            <a:r>
              <a:rPr sz="1600" dirty="0">
                <a:solidFill>
                  <a:srgbClr val="212121"/>
                </a:solidFill>
                <a:latin typeface="Aileron"/>
                <a:cs typeface="Aileron"/>
              </a:rPr>
              <a:t>Defenders</a:t>
            </a:r>
            <a:r>
              <a:rPr sz="1600" spc="-30" dirty="0">
                <a:solidFill>
                  <a:srgbClr val="212121"/>
                </a:solidFill>
                <a:latin typeface="Aileron"/>
                <a:cs typeface="Aileron"/>
              </a:rPr>
              <a:t> </a:t>
            </a:r>
            <a:r>
              <a:rPr sz="1600" dirty="0">
                <a:solidFill>
                  <a:srgbClr val="212121"/>
                </a:solidFill>
                <a:latin typeface="Aileron"/>
                <a:cs typeface="Aileron"/>
              </a:rPr>
              <a:t>Summit</a:t>
            </a:r>
            <a:r>
              <a:rPr sz="1600" spc="-25" dirty="0">
                <a:solidFill>
                  <a:srgbClr val="212121"/>
                </a:solidFill>
                <a:latin typeface="Aileron"/>
                <a:cs typeface="Aileron"/>
              </a:rPr>
              <a:t> </a:t>
            </a:r>
            <a:r>
              <a:rPr sz="1600" spc="-20" dirty="0">
                <a:solidFill>
                  <a:srgbClr val="212121"/>
                </a:solidFill>
                <a:latin typeface="Aileron"/>
                <a:cs typeface="Aileron"/>
              </a:rPr>
              <a:t>2022</a:t>
            </a:r>
            <a:endParaRPr sz="1600">
              <a:latin typeface="Aileron"/>
              <a:cs typeface="Aileron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016000" y="1541523"/>
            <a:ext cx="5219065" cy="10922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65" dirty="0"/>
              <a:t>Compassion</a:t>
            </a:r>
          </a:p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285874" y="4970025"/>
            <a:ext cx="95250" cy="95249"/>
          </a:xfrm>
          <a:prstGeom prst="rect">
            <a:avLst/>
          </a:prstGeom>
        </p:spPr>
      </p:pic>
      <p:pic>
        <p:nvPicPr>
          <p:cNvPr id="4" name="object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285874" y="5389125"/>
            <a:ext cx="95250" cy="95249"/>
          </a:xfrm>
          <a:prstGeom prst="rect">
            <a:avLst/>
          </a:prstGeom>
        </p:spPr>
      </p:pic>
      <p:pic>
        <p:nvPicPr>
          <p:cNvPr id="5" name="object 5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285874" y="5808225"/>
            <a:ext cx="95250" cy="95249"/>
          </a:xfrm>
          <a:prstGeom prst="rect">
            <a:avLst/>
          </a:prstGeom>
        </p:spPr>
      </p:pic>
      <p:pic>
        <p:nvPicPr>
          <p:cNvPr id="6" name="object 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285874" y="7065525"/>
            <a:ext cx="95250" cy="95249"/>
          </a:xfrm>
          <a:prstGeom prst="rect">
            <a:avLst/>
          </a:prstGeom>
        </p:spPr>
      </p:pic>
      <p:sp>
        <p:nvSpPr>
          <p:cNvPr id="7" name="object 7"/>
          <p:cNvSpPr txBox="1"/>
          <p:nvPr/>
        </p:nvSpPr>
        <p:spPr>
          <a:xfrm>
            <a:off x="1016000" y="3065661"/>
            <a:ext cx="8059420" cy="50546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400050">
              <a:lnSpc>
                <a:spcPct val="114599"/>
              </a:lnSpc>
              <a:spcBef>
                <a:spcPts val="100"/>
              </a:spcBef>
            </a:pPr>
            <a:r>
              <a:rPr sz="2400" dirty="0">
                <a:solidFill>
                  <a:srgbClr val="212121"/>
                </a:solidFill>
                <a:latin typeface="Aileron"/>
                <a:cs typeface="Aileron"/>
              </a:rPr>
              <a:t>Concern and sympathy for those experiencing </a:t>
            </a:r>
            <a:r>
              <a:rPr sz="2400" spc="-10" dirty="0">
                <a:solidFill>
                  <a:srgbClr val="212121"/>
                </a:solidFill>
                <a:latin typeface="Aileron"/>
                <a:cs typeface="Aileron"/>
              </a:rPr>
              <a:t>suffering, </a:t>
            </a:r>
            <a:r>
              <a:rPr sz="2400" dirty="0">
                <a:solidFill>
                  <a:srgbClr val="212121"/>
                </a:solidFill>
                <a:latin typeface="Aileron"/>
                <a:cs typeface="Aileron"/>
              </a:rPr>
              <a:t>injustice, or </a:t>
            </a:r>
            <a:r>
              <a:rPr sz="2400" spc="-10" dirty="0">
                <a:solidFill>
                  <a:srgbClr val="212121"/>
                </a:solidFill>
                <a:latin typeface="Aileron"/>
                <a:cs typeface="Aileron"/>
              </a:rPr>
              <a:t>misfortune</a:t>
            </a:r>
            <a:endParaRPr sz="2400">
              <a:latin typeface="Aileron"/>
              <a:cs typeface="Aileron"/>
            </a:endParaRPr>
          </a:p>
          <a:p>
            <a:pPr>
              <a:lnSpc>
                <a:spcPct val="100000"/>
              </a:lnSpc>
              <a:spcBef>
                <a:spcPts val="55"/>
              </a:spcBef>
            </a:pPr>
            <a:endParaRPr sz="3050">
              <a:latin typeface="Aileron"/>
              <a:cs typeface="Aileron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sz="2400" dirty="0">
                <a:solidFill>
                  <a:srgbClr val="212121"/>
                </a:solidFill>
                <a:latin typeface="Aileron"/>
                <a:cs typeface="Aileron"/>
              </a:rPr>
              <a:t>Public </a:t>
            </a:r>
            <a:r>
              <a:rPr sz="2400" spc="-10" dirty="0">
                <a:solidFill>
                  <a:srgbClr val="212121"/>
                </a:solidFill>
                <a:latin typeface="Aileron"/>
                <a:cs typeface="Aileron"/>
              </a:rPr>
              <a:t>defenders:</a:t>
            </a:r>
            <a:endParaRPr sz="2400">
              <a:latin typeface="Aileron"/>
              <a:cs typeface="Aileron"/>
            </a:endParaRPr>
          </a:p>
          <a:p>
            <a:pPr marL="530225">
              <a:lnSpc>
                <a:spcPct val="100000"/>
              </a:lnSpc>
              <a:spcBef>
                <a:spcPts val="420"/>
              </a:spcBef>
            </a:pPr>
            <a:r>
              <a:rPr sz="2400" dirty="0">
                <a:solidFill>
                  <a:srgbClr val="212121"/>
                </a:solidFill>
                <a:latin typeface="Aileron"/>
                <a:cs typeface="Aileron"/>
              </a:rPr>
              <a:t>Provide a public </a:t>
            </a:r>
            <a:r>
              <a:rPr sz="2400" spc="-10" dirty="0">
                <a:solidFill>
                  <a:srgbClr val="212121"/>
                </a:solidFill>
                <a:latin typeface="Aileron"/>
                <a:cs typeface="Aileron"/>
              </a:rPr>
              <a:t>service</a:t>
            </a:r>
            <a:endParaRPr sz="2400">
              <a:latin typeface="Aileron"/>
              <a:cs typeface="Aileron"/>
            </a:endParaRPr>
          </a:p>
          <a:p>
            <a:pPr marL="530225" marR="250825">
              <a:lnSpc>
                <a:spcPct val="114599"/>
              </a:lnSpc>
            </a:pPr>
            <a:r>
              <a:rPr sz="2400" dirty="0">
                <a:solidFill>
                  <a:srgbClr val="212121"/>
                </a:solidFill>
                <a:latin typeface="Aileron"/>
                <a:cs typeface="Aileron"/>
              </a:rPr>
              <a:t>Often enter the field out of sense of duty to </a:t>
            </a:r>
            <a:r>
              <a:rPr sz="2400" spc="-10" dirty="0">
                <a:solidFill>
                  <a:srgbClr val="212121"/>
                </a:solidFill>
                <a:latin typeface="Aileron"/>
                <a:cs typeface="Aileron"/>
              </a:rPr>
              <a:t>serve </a:t>
            </a:r>
            <a:r>
              <a:rPr sz="2400" dirty="0">
                <a:solidFill>
                  <a:srgbClr val="212121"/>
                </a:solidFill>
                <a:latin typeface="Aileron"/>
                <a:cs typeface="Aileron"/>
              </a:rPr>
              <a:t>Often meet clients during some of the worst </a:t>
            </a:r>
            <a:r>
              <a:rPr sz="2400" spc="-10" dirty="0">
                <a:solidFill>
                  <a:srgbClr val="212121"/>
                </a:solidFill>
                <a:latin typeface="Aileron"/>
                <a:cs typeface="Aileron"/>
              </a:rPr>
              <a:t>moments</a:t>
            </a:r>
            <a:endParaRPr sz="2400">
              <a:latin typeface="Aileron"/>
              <a:cs typeface="Aileron"/>
            </a:endParaRPr>
          </a:p>
          <a:p>
            <a:pPr marL="530225" marR="5080">
              <a:lnSpc>
                <a:spcPct val="114599"/>
              </a:lnSpc>
            </a:pPr>
            <a:r>
              <a:rPr sz="2400" dirty="0">
                <a:solidFill>
                  <a:srgbClr val="212121"/>
                </a:solidFill>
                <a:latin typeface="Aileron"/>
                <a:cs typeface="Aileron"/>
              </a:rPr>
              <a:t>of their lives (or learn about other difficult and </a:t>
            </a:r>
            <a:r>
              <a:rPr sz="2400" spc="-10" dirty="0">
                <a:solidFill>
                  <a:srgbClr val="212121"/>
                </a:solidFill>
                <a:latin typeface="Aileron"/>
                <a:cs typeface="Aileron"/>
              </a:rPr>
              <a:t>traumatic moments)</a:t>
            </a:r>
            <a:endParaRPr sz="2400">
              <a:latin typeface="Aileron"/>
              <a:cs typeface="Aileron"/>
            </a:endParaRPr>
          </a:p>
          <a:p>
            <a:pPr marL="530225">
              <a:lnSpc>
                <a:spcPct val="100000"/>
              </a:lnSpc>
              <a:spcBef>
                <a:spcPts val="415"/>
              </a:spcBef>
            </a:pPr>
            <a:r>
              <a:rPr sz="2400" dirty="0">
                <a:solidFill>
                  <a:srgbClr val="212121"/>
                </a:solidFill>
                <a:latin typeface="Aileron"/>
                <a:cs typeface="Aileron"/>
              </a:rPr>
              <a:t>May be the first person to help or encourage a </a:t>
            </a:r>
            <a:r>
              <a:rPr sz="2400" spc="-10" dirty="0">
                <a:solidFill>
                  <a:srgbClr val="212121"/>
                </a:solidFill>
                <a:latin typeface="Aileron"/>
                <a:cs typeface="Aileron"/>
              </a:rPr>
              <a:t>client</a:t>
            </a:r>
            <a:endParaRPr sz="2400">
              <a:latin typeface="Aileron"/>
              <a:cs typeface="Aileron"/>
            </a:endParaRPr>
          </a:p>
          <a:p>
            <a:pPr>
              <a:lnSpc>
                <a:spcPct val="100000"/>
              </a:lnSpc>
            </a:pPr>
            <a:endParaRPr sz="3100">
              <a:latin typeface="Aileron"/>
              <a:cs typeface="Aileron"/>
            </a:endParaRPr>
          </a:p>
          <a:p>
            <a:pPr marL="12700">
              <a:lnSpc>
                <a:spcPct val="100000"/>
              </a:lnSpc>
            </a:pPr>
            <a:r>
              <a:rPr sz="2400" dirty="0">
                <a:solidFill>
                  <a:srgbClr val="212121"/>
                </a:solidFill>
                <a:latin typeface="Aileron"/>
                <a:cs typeface="Aileron"/>
              </a:rPr>
              <a:t>Caveat:</a:t>
            </a:r>
            <a:r>
              <a:rPr sz="2400" spc="-5" dirty="0">
                <a:solidFill>
                  <a:srgbClr val="212121"/>
                </a:solidFill>
                <a:latin typeface="Aileron"/>
                <a:cs typeface="Aileron"/>
              </a:rPr>
              <a:t> </a:t>
            </a:r>
            <a:r>
              <a:rPr sz="2400" dirty="0">
                <a:solidFill>
                  <a:srgbClr val="212121"/>
                </a:solidFill>
                <a:latin typeface="Aileron"/>
                <a:cs typeface="Aileron"/>
              </a:rPr>
              <a:t>exposure to suffering is stressful or even </a:t>
            </a:r>
            <a:r>
              <a:rPr sz="2400" spc="-10" dirty="0">
                <a:solidFill>
                  <a:srgbClr val="212121"/>
                </a:solidFill>
                <a:latin typeface="Aileron"/>
                <a:cs typeface="Aileron"/>
              </a:rPr>
              <a:t>traumatic</a:t>
            </a:r>
            <a:endParaRPr sz="2400">
              <a:latin typeface="Aileron"/>
              <a:cs typeface="Aileron"/>
            </a:endParaRPr>
          </a:p>
        </p:txBody>
      </p:sp>
      <p:pic>
        <p:nvPicPr>
          <p:cNvPr id="8" name="object 8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1622754" y="3"/>
            <a:ext cx="6665244" cy="10286996"/>
          </a:xfrm>
          <a:prstGeom prst="rect">
            <a:avLst/>
          </a:prstGeom>
        </p:spPr>
      </p:pic>
      <p:sp>
        <p:nvSpPr>
          <p:cNvPr id="9" name="object 9"/>
          <p:cNvSpPr/>
          <p:nvPr/>
        </p:nvSpPr>
        <p:spPr>
          <a:xfrm>
            <a:off x="4985640" y="9697160"/>
            <a:ext cx="3334385" cy="0"/>
          </a:xfrm>
          <a:custGeom>
            <a:avLst/>
            <a:gdLst/>
            <a:ahLst/>
            <a:cxnLst/>
            <a:rect l="l" t="t" r="r" b="b"/>
            <a:pathLst>
              <a:path w="3334384">
                <a:moveTo>
                  <a:pt x="0" y="0"/>
                </a:moveTo>
                <a:lnTo>
                  <a:pt x="3333848" y="0"/>
                </a:lnTo>
              </a:path>
            </a:pathLst>
          </a:custGeom>
          <a:ln w="9524">
            <a:solidFill>
              <a:srgbClr val="21212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 txBox="1"/>
          <p:nvPr/>
        </p:nvSpPr>
        <p:spPr>
          <a:xfrm>
            <a:off x="1016000" y="9548033"/>
            <a:ext cx="3574415" cy="2692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600" dirty="0">
                <a:solidFill>
                  <a:srgbClr val="212121"/>
                </a:solidFill>
                <a:latin typeface="Aileron"/>
                <a:cs typeface="Aileron"/>
              </a:rPr>
              <a:t>Federal</a:t>
            </a:r>
            <a:r>
              <a:rPr sz="1600" spc="-40" dirty="0">
                <a:solidFill>
                  <a:srgbClr val="212121"/>
                </a:solidFill>
                <a:latin typeface="Aileron"/>
                <a:cs typeface="Aileron"/>
              </a:rPr>
              <a:t> </a:t>
            </a:r>
            <a:r>
              <a:rPr sz="1600" dirty="0">
                <a:solidFill>
                  <a:srgbClr val="212121"/>
                </a:solidFill>
                <a:latin typeface="Aileron"/>
                <a:cs typeface="Aileron"/>
              </a:rPr>
              <a:t>Public</a:t>
            </a:r>
            <a:r>
              <a:rPr sz="1600" spc="-25" dirty="0">
                <a:solidFill>
                  <a:srgbClr val="212121"/>
                </a:solidFill>
                <a:latin typeface="Aileron"/>
                <a:cs typeface="Aileron"/>
              </a:rPr>
              <a:t> </a:t>
            </a:r>
            <a:r>
              <a:rPr sz="1600" dirty="0">
                <a:solidFill>
                  <a:srgbClr val="212121"/>
                </a:solidFill>
                <a:latin typeface="Aileron"/>
                <a:cs typeface="Aileron"/>
              </a:rPr>
              <a:t>Defenders</a:t>
            </a:r>
            <a:r>
              <a:rPr sz="1600" spc="-30" dirty="0">
                <a:solidFill>
                  <a:srgbClr val="212121"/>
                </a:solidFill>
                <a:latin typeface="Aileron"/>
                <a:cs typeface="Aileron"/>
              </a:rPr>
              <a:t> </a:t>
            </a:r>
            <a:r>
              <a:rPr sz="1600" dirty="0">
                <a:solidFill>
                  <a:srgbClr val="212121"/>
                </a:solidFill>
                <a:latin typeface="Aileron"/>
                <a:cs typeface="Aileron"/>
              </a:rPr>
              <a:t>Summit</a:t>
            </a:r>
            <a:r>
              <a:rPr sz="1600" spc="-25" dirty="0">
                <a:solidFill>
                  <a:srgbClr val="212121"/>
                </a:solidFill>
                <a:latin typeface="Aileron"/>
                <a:cs typeface="Aileron"/>
              </a:rPr>
              <a:t> </a:t>
            </a:r>
            <a:r>
              <a:rPr sz="1600" spc="-20" dirty="0">
                <a:solidFill>
                  <a:srgbClr val="212121"/>
                </a:solidFill>
                <a:latin typeface="Aileron"/>
                <a:cs typeface="Aileron"/>
              </a:rPr>
              <a:t>2022</a:t>
            </a:r>
            <a:endParaRPr sz="1600">
              <a:latin typeface="Aileron"/>
              <a:cs typeface="Aileron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9643894" y="8407468"/>
            <a:ext cx="1228090" cy="18542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0" spc="-1600" dirty="0">
                <a:solidFill>
                  <a:srgbClr val="86CACA"/>
                </a:solidFill>
                <a:latin typeface="Trebuchet MS"/>
                <a:cs typeface="Trebuchet MS"/>
              </a:rPr>
              <a:t>05</a:t>
            </a:r>
            <a:endParaRPr sz="12000">
              <a:latin typeface="Trebuchet MS"/>
              <a:cs typeface="Trebuchet MS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8285711" y="0"/>
            <a:ext cx="2540" cy="10287000"/>
          </a:xfrm>
          <a:custGeom>
            <a:avLst/>
            <a:gdLst/>
            <a:ahLst/>
            <a:cxnLst/>
            <a:rect l="l" t="t" r="r" b="b"/>
            <a:pathLst>
              <a:path w="2540" h="10287000">
                <a:moveTo>
                  <a:pt x="0" y="10286999"/>
                </a:moveTo>
                <a:lnTo>
                  <a:pt x="2286" y="10286999"/>
                </a:lnTo>
                <a:lnTo>
                  <a:pt x="2286" y="0"/>
                </a:lnTo>
                <a:lnTo>
                  <a:pt x="0" y="0"/>
                </a:lnTo>
                <a:lnTo>
                  <a:pt x="0" y="10286999"/>
                </a:lnTo>
                <a:close/>
              </a:path>
            </a:pathLst>
          </a:custGeom>
          <a:solidFill>
            <a:srgbClr val="453DB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0" y="0"/>
            <a:ext cx="13856969" cy="10287000"/>
          </a:xfrm>
          <a:custGeom>
            <a:avLst/>
            <a:gdLst/>
            <a:ahLst/>
            <a:cxnLst/>
            <a:rect l="l" t="t" r="r" b="b"/>
            <a:pathLst>
              <a:path w="13856969" h="10287000">
                <a:moveTo>
                  <a:pt x="0" y="10286999"/>
                </a:moveTo>
                <a:lnTo>
                  <a:pt x="13856586" y="10286999"/>
                </a:lnTo>
                <a:lnTo>
                  <a:pt x="13856586" y="0"/>
                </a:lnTo>
                <a:lnTo>
                  <a:pt x="0" y="0"/>
                </a:lnTo>
                <a:lnTo>
                  <a:pt x="0" y="10286999"/>
                </a:lnTo>
                <a:close/>
              </a:path>
            </a:pathLst>
          </a:custGeom>
          <a:solidFill>
            <a:srgbClr val="453DBD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4" name="object 4"/>
          <p:cNvGrpSpPr/>
          <p:nvPr/>
        </p:nvGrpSpPr>
        <p:grpSpPr>
          <a:xfrm>
            <a:off x="13856586" y="0"/>
            <a:ext cx="4429125" cy="10287000"/>
            <a:chOff x="13856586" y="0"/>
            <a:chExt cx="4429125" cy="10287000"/>
          </a:xfrm>
        </p:grpSpPr>
        <p:sp>
          <p:nvSpPr>
            <p:cNvPr id="5" name="object 5"/>
            <p:cNvSpPr/>
            <p:nvPr/>
          </p:nvSpPr>
          <p:spPr>
            <a:xfrm>
              <a:off x="13856586" y="0"/>
              <a:ext cx="4429125" cy="10287000"/>
            </a:xfrm>
            <a:custGeom>
              <a:avLst/>
              <a:gdLst/>
              <a:ahLst/>
              <a:cxnLst/>
              <a:rect l="l" t="t" r="r" b="b"/>
              <a:pathLst>
                <a:path w="4429125" h="10287000">
                  <a:moveTo>
                    <a:pt x="4429124" y="10286999"/>
                  </a:moveTo>
                  <a:lnTo>
                    <a:pt x="0" y="10286999"/>
                  </a:lnTo>
                  <a:lnTo>
                    <a:pt x="0" y="0"/>
                  </a:lnTo>
                  <a:lnTo>
                    <a:pt x="4429124" y="0"/>
                  </a:lnTo>
                  <a:lnTo>
                    <a:pt x="4429124" y="10286999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15145678" y="5511783"/>
              <a:ext cx="2105660" cy="0"/>
            </a:xfrm>
            <a:custGeom>
              <a:avLst/>
              <a:gdLst/>
              <a:ahLst/>
              <a:cxnLst/>
              <a:rect l="l" t="t" r="r" b="b"/>
              <a:pathLst>
                <a:path w="2105659">
                  <a:moveTo>
                    <a:pt x="0" y="0"/>
                  </a:moveTo>
                  <a:lnTo>
                    <a:pt x="2105146" y="0"/>
                  </a:lnTo>
                </a:path>
              </a:pathLst>
            </a:custGeom>
            <a:ln w="9524">
              <a:solidFill>
                <a:srgbClr val="212121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15145678" y="6429296"/>
              <a:ext cx="2105660" cy="0"/>
            </a:xfrm>
            <a:custGeom>
              <a:avLst/>
              <a:gdLst/>
              <a:ahLst/>
              <a:cxnLst/>
              <a:rect l="l" t="t" r="r" b="b"/>
              <a:pathLst>
                <a:path w="2105659">
                  <a:moveTo>
                    <a:pt x="0" y="0"/>
                  </a:moveTo>
                  <a:lnTo>
                    <a:pt x="2105146" y="0"/>
                  </a:lnTo>
                </a:path>
              </a:pathLst>
            </a:custGeom>
            <a:ln w="9524">
              <a:solidFill>
                <a:srgbClr val="212121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8" name="object 8"/>
          <p:cNvSpPr txBox="1"/>
          <p:nvPr/>
        </p:nvSpPr>
        <p:spPr>
          <a:xfrm>
            <a:off x="16091885" y="3374635"/>
            <a:ext cx="1267460" cy="18542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0" spc="-1445" dirty="0">
                <a:solidFill>
                  <a:srgbClr val="6F90DD"/>
                </a:solidFill>
                <a:latin typeface="Trebuchet MS"/>
                <a:cs typeface="Trebuchet MS"/>
              </a:rPr>
              <a:t>06</a:t>
            </a:r>
            <a:endParaRPr sz="12000">
              <a:latin typeface="Trebuchet MS"/>
              <a:cs typeface="Trebuchet MS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15045735" y="5649403"/>
            <a:ext cx="2226310" cy="57785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indent="896619">
              <a:lnSpc>
                <a:spcPct val="113300"/>
              </a:lnSpc>
              <a:spcBef>
                <a:spcPts val="100"/>
              </a:spcBef>
            </a:pPr>
            <a:r>
              <a:rPr sz="1600" dirty="0">
                <a:solidFill>
                  <a:srgbClr val="212121"/>
                </a:solidFill>
                <a:latin typeface="Aileron"/>
                <a:cs typeface="Aileron"/>
              </a:rPr>
              <a:t>Federal</a:t>
            </a:r>
            <a:r>
              <a:rPr sz="1600" spc="-30" dirty="0">
                <a:solidFill>
                  <a:srgbClr val="212121"/>
                </a:solidFill>
                <a:latin typeface="Aileron"/>
                <a:cs typeface="Aileron"/>
              </a:rPr>
              <a:t> </a:t>
            </a:r>
            <a:r>
              <a:rPr sz="1600" spc="-10" dirty="0">
                <a:solidFill>
                  <a:srgbClr val="212121"/>
                </a:solidFill>
                <a:latin typeface="Aileron"/>
                <a:cs typeface="Aileron"/>
              </a:rPr>
              <a:t>Public </a:t>
            </a:r>
            <a:r>
              <a:rPr sz="1600" dirty="0">
                <a:solidFill>
                  <a:srgbClr val="212121"/>
                </a:solidFill>
                <a:latin typeface="Aileron"/>
                <a:cs typeface="Aileron"/>
              </a:rPr>
              <a:t>Defenders</a:t>
            </a:r>
            <a:r>
              <a:rPr sz="1600" spc="-30" dirty="0">
                <a:solidFill>
                  <a:srgbClr val="212121"/>
                </a:solidFill>
                <a:latin typeface="Aileron"/>
                <a:cs typeface="Aileron"/>
              </a:rPr>
              <a:t> </a:t>
            </a:r>
            <a:r>
              <a:rPr sz="1600" dirty="0">
                <a:solidFill>
                  <a:srgbClr val="212121"/>
                </a:solidFill>
                <a:latin typeface="Aileron"/>
                <a:cs typeface="Aileron"/>
              </a:rPr>
              <a:t>Summit</a:t>
            </a:r>
            <a:r>
              <a:rPr sz="1600" spc="-30" dirty="0">
                <a:solidFill>
                  <a:srgbClr val="212121"/>
                </a:solidFill>
                <a:latin typeface="Aileron"/>
                <a:cs typeface="Aileron"/>
              </a:rPr>
              <a:t> </a:t>
            </a:r>
            <a:r>
              <a:rPr sz="1600" spc="-20" dirty="0">
                <a:solidFill>
                  <a:srgbClr val="212121"/>
                </a:solidFill>
                <a:latin typeface="Aileron"/>
                <a:cs typeface="Aileron"/>
              </a:rPr>
              <a:t>2022</a:t>
            </a:r>
            <a:endParaRPr sz="1600">
              <a:latin typeface="Aileron"/>
              <a:cs typeface="Aileron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2095845" y="3515380"/>
            <a:ext cx="1011555" cy="588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3700" spc="85" dirty="0">
                <a:solidFill>
                  <a:srgbClr val="FFFFFF"/>
                </a:solidFill>
                <a:latin typeface="Arial"/>
                <a:cs typeface="Arial"/>
              </a:rPr>
              <a:t>36%</a:t>
            </a:r>
            <a:endParaRPr sz="3700">
              <a:latin typeface="Arial"/>
              <a:cs typeface="Arial"/>
            </a:endParaRPr>
          </a:p>
        </p:txBody>
      </p:sp>
      <p:pic>
        <p:nvPicPr>
          <p:cNvPr id="11" name="object 11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105012" y="2369535"/>
            <a:ext cx="2992924" cy="2984499"/>
          </a:xfrm>
          <a:prstGeom prst="rect">
            <a:avLst/>
          </a:prstGeom>
        </p:spPr>
      </p:pic>
      <p:sp>
        <p:nvSpPr>
          <p:cNvPr id="12" name="object 12"/>
          <p:cNvSpPr/>
          <p:nvPr/>
        </p:nvSpPr>
        <p:spPr>
          <a:xfrm>
            <a:off x="1028700" y="6216157"/>
            <a:ext cx="3248025" cy="3248025"/>
          </a:xfrm>
          <a:custGeom>
            <a:avLst/>
            <a:gdLst/>
            <a:ahLst/>
            <a:cxnLst/>
            <a:rect l="l" t="t" r="r" b="b"/>
            <a:pathLst>
              <a:path w="3248025" h="3248025">
                <a:moveTo>
                  <a:pt x="1624012" y="3248024"/>
                </a:moveTo>
                <a:lnTo>
                  <a:pt x="1576128" y="3247332"/>
                </a:lnTo>
                <a:lnTo>
                  <a:pt x="1528589" y="3245267"/>
                </a:lnTo>
                <a:lnTo>
                  <a:pt x="1481412" y="3241850"/>
                </a:lnTo>
                <a:lnTo>
                  <a:pt x="1434618" y="3237098"/>
                </a:lnTo>
                <a:lnTo>
                  <a:pt x="1388224" y="3231032"/>
                </a:lnTo>
                <a:lnTo>
                  <a:pt x="1342251" y="3223669"/>
                </a:lnTo>
                <a:lnTo>
                  <a:pt x="1296717" y="3215030"/>
                </a:lnTo>
                <a:lnTo>
                  <a:pt x="1251641" y="3205133"/>
                </a:lnTo>
                <a:lnTo>
                  <a:pt x="1207042" y="3193997"/>
                </a:lnTo>
                <a:lnTo>
                  <a:pt x="1162939" y="3181641"/>
                </a:lnTo>
                <a:lnTo>
                  <a:pt x="1119352" y="3168085"/>
                </a:lnTo>
                <a:lnTo>
                  <a:pt x="1076299" y="3153346"/>
                </a:lnTo>
                <a:lnTo>
                  <a:pt x="1033800" y="3137446"/>
                </a:lnTo>
                <a:lnTo>
                  <a:pt x="991873" y="3120401"/>
                </a:lnTo>
                <a:lnTo>
                  <a:pt x="950537" y="3102232"/>
                </a:lnTo>
                <a:lnTo>
                  <a:pt x="909812" y="3082958"/>
                </a:lnTo>
                <a:lnTo>
                  <a:pt x="869717" y="3062597"/>
                </a:lnTo>
                <a:lnTo>
                  <a:pt x="830270" y="3041168"/>
                </a:lnTo>
                <a:lnTo>
                  <a:pt x="791491" y="3018691"/>
                </a:lnTo>
                <a:lnTo>
                  <a:pt x="753398" y="2995185"/>
                </a:lnTo>
                <a:lnTo>
                  <a:pt x="716011" y="2970668"/>
                </a:lnTo>
                <a:lnTo>
                  <a:pt x="679349" y="2945160"/>
                </a:lnTo>
                <a:lnTo>
                  <a:pt x="643431" y="2918680"/>
                </a:lnTo>
                <a:lnTo>
                  <a:pt x="608275" y="2891247"/>
                </a:lnTo>
                <a:lnTo>
                  <a:pt x="573901" y="2862879"/>
                </a:lnTo>
                <a:lnTo>
                  <a:pt x="540328" y="2833597"/>
                </a:lnTo>
                <a:lnTo>
                  <a:pt x="507576" y="2803418"/>
                </a:lnTo>
                <a:lnTo>
                  <a:pt x="475662" y="2772362"/>
                </a:lnTo>
                <a:lnTo>
                  <a:pt x="444606" y="2740448"/>
                </a:lnTo>
                <a:lnTo>
                  <a:pt x="414427" y="2707695"/>
                </a:lnTo>
                <a:lnTo>
                  <a:pt x="385144" y="2674122"/>
                </a:lnTo>
                <a:lnTo>
                  <a:pt x="356777" y="2639749"/>
                </a:lnTo>
                <a:lnTo>
                  <a:pt x="329343" y="2604593"/>
                </a:lnTo>
                <a:lnTo>
                  <a:pt x="302863" y="2568675"/>
                </a:lnTo>
                <a:lnTo>
                  <a:pt x="277355" y="2532013"/>
                </a:lnTo>
                <a:lnTo>
                  <a:pt x="252839" y="2494626"/>
                </a:lnTo>
                <a:lnTo>
                  <a:pt x="229332" y="2456533"/>
                </a:lnTo>
                <a:lnTo>
                  <a:pt x="206855" y="2417754"/>
                </a:lnTo>
                <a:lnTo>
                  <a:pt x="185427" y="2378307"/>
                </a:lnTo>
                <a:lnTo>
                  <a:pt x="165066" y="2338211"/>
                </a:lnTo>
                <a:lnTo>
                  <a:pt x="145791" y="2297486"/>
                </a:lnTo>
                <a:lnTo>
                  <a:pt x="127622" y="2256151"/>
                </a:lnTo>
                <a:lnTo>
                  <a:pt x="110578" y="2214224"/>
                </a:lnTo>
                <a:lnTo>
                  <a:pt x="94677" y="2171724"/>
                </a:lnTo>
                <a:lnTo>
                  <a:pt x="79939" y="2128671"/>
                </a:lnTo>
                <a:lnTo>
                  <a:pt x="66383" y="2085084"/>
                </a:lnTo>
                <a:lnTo>
                  <a:pt x="54027" y="2040982"/>
                </a:lnTo>
                <a:lnTo>
                  <a:pt x="42891" y="1996383"/>
                </a:lnTo>
                <a:lnTo>
                  <a:pt x="32994" y="1951307"/>
                </a:lnTo>
                <a:lnTo>
                  <a:pt x="24354" y="1905773"/>
                </a:lnTo>
                <a:lnTo>
                  <a:pt x="16992" y="1859799"/>
                </a:lnTo>
                <a:lnTo>
                  <a:pt x="10925" y="1813406"/>
                </a:lnTo>
                <a:lnTo>
                  <a:pt x="6174" y="1766611"/>
                </a:lnTo>
                <a:lnTo>
                  <a:pt x="2756" y="1719435"/>
                </a:lnTo>
                <a:lnTo>
                  <a:pt x="692" y="1671895"/>
                </a:lnTo>
                <a:lnTo>
                  <a:pt x="0" y="1624012"/>
                </a:lnTo>
                <a:lnTo>
                  <a:pt x="692" y="1576128"/>
                </a:lnTo>
                <a:lnTo>
                  <a:pt x="2756" y="1528589"/>
                </a:lnTo>
                <a:lnTo>
                  <a:pt x="6174" y="1481412"/>
                </a:lnTo>
                <a:lnTo>
                  <a:pt x="10925" y="1434618"/>
                </a:lnTo>
                <a:lnTo>
                  <a:pt x="16992" y="1388224"/>
                </a:lnTo>
                <a:lnTo>
                  <a:pt x="24354" y="1342251"/>
                </a:lnTo>
                <a:lnTo>
                  <a:pt x="32994" y="1296717"/>
                </a:lnTo>
                <a:lnTo>
                  <a:pt x="42891" y="1251641"/>
                </a:lnTo>
                <a:lnTo>
                  <a:pt x="54027" y="1207042"/>
                </a:lnTo>
                <a:lnTo>
                  <a:pt x="66383" y="1162939"/>
                </a:lnTo>
                <a:lnTo>
                  <a:pt x="79939" y="1119352"/>
                </a:lnTo>
                <a:lnTo>
                  <a:pt x="94677" y="1076299"/>
                </a:lnTo>
                <a:lnTo>
                  <a:pt x="110578" y="1033800"/>
                </a:lnTo>
                <a:lnTo>
                  <a:pt x="127622" y="991873"/>
                </a:lnTo>
                <a:lnTo>
                  <a:pt x="145791" y="950537"/>
                </a:lnTo>
                <a:lnTo>
                  <a:pt x="165066" y="909812"/>
                </a:lnTo>
                <a:lnTo>
                  <a:pt x="185427" y="869717"/>
                </a:lnTo>
                <a:lnTo>
                  <a:pt x="206855" y="830270"/>
                </a:lnTo>
                <a:lnTo>
                  <a:pt x="229332" y="791491"/>
                </a:lnTo>
                <a:lnTo>
                  <a:pt x="252839" y="753398"/>
                </a:lnTo>
                <a:lnTo>
                  <a:pt x="277355" y="716011"/>
                </a:lnTo>
                <a:lnTo>
                  <a:pt x="302863" y="679349"/>
                </a:lnTo>
                <a:lnTo>
                  <a:pt x="329343" y="643431"/>
                </a:lnTo>
                <a:lnTo>
                  <a:pt x="356777" y="608275"/>
                </a:lnTo>
                <a:lnTo>
                  <a:pt x="385144" y="573901"/>
                </a:lnTo>
                <a:lnTo>
                  <a:pt x="414427" y="540328"/>
                </a:lnTo>
                <a:lnTo>
                  <a:pt x="444606" y="507576"/>
                </a:lnTo>
                <a:lnTo>
                  <a:pt x="475662" y="475662"/>
                </a:lnTo>
                <a:lnTo>
                  <a:pt x="507576" y="444606"/>
                </a:lnTo>
                <a:lnTo>
                  <a:pt x="540328" y="414427"/>
                </a:lnTo>
                <a:lnTo>
                  <a:pt x="573901" y="385144"/>
                </a:lnTo>
                <a:lnTo>
                  <a:pt x="608275" y="356777"/>
                </a:lnTo>
                <a:lnTo>
                  <a:pt x="643431" y="329343"/>
                </a:lnTo>
                <a:lnTo>
                  <a:pt x="679349" y="302863"/>
                </a:lnTo>
                <a:lnTo>
                  <a:pt x="716011" y="277355"/>
                </a:lnTo>
                <a:lnTo>
                  <a:pt x="753398" y="252839"/>
                </a:lnTo>
                <a:lnTo>
                  <a:pt x="791491" y="229332"/>
                </a:lnTo>
                <a:lnTo>
                  <a:pt x="830270" y="206855"/>
                </a:lnTo>
                <a:lnTo>
                  <a:pt x="869717" y="185427"/>
                </a:lnTo>
                <a:lnTo>
                  <a:pt x="909812" y="165066"/>
                </a:lnTo>
                <a:lnTo>
                  <a:pt x="950537" y="145791"/>
                </a:lnTo>
                <a:lnTo>
                  <a:pt x="991873" y="127622"/>
                </a:lnTo>
                <a:lnTo>
                  <a:pt x="1033800" y="110578"/>
                </a:lnTo>
                <a:lnTo>
                  <a:pt x="1076299" y="94677"/>
                </a:lnTo>
                <a:lnTo>
                  <a:pt x="1119352" y="79939"/>
                </a:lnTo>
                <a:lnTo>
                  <a:pt x="1162939" y="66383"/>
                </a:lnTo>
                <a:lnTo>
                  <a:pt x="1207042" y="54027"/>
                </a:lnTo>
                <a:lnTo>
                  <a:pt x="1251641" y="42891"/>
                </a:lnTo>
                <a:lnTo>
                  <a:pt x="1296717" y="32994"/>
                </a:lnTo>
                <a:lnTo>
                  <a:pt x="1342251" y="24354"/>
                </a:lnTo>
                <a:lnTo>
                  <a:pt x="1388224" y="16992"/>
                </a:lnTo>
                <a:lnTo>
                  <a:pt x="1434618" y="10925"/>
                </a:lnTo>
                <a:lnTo>
                  <a:pt x="1481412" y="6174"/>
                </a:lnTo>
                <a:lnTo>
                  <a:pt x="1528589" y="2756"/>
                </a:lnTo>
                <a:lnTo>
                  <a:pt x="1576128" y="692"/>
                </a:lnTo>
                <a:lnTo>
                  <a:pt x="1624012" y="0"/>
                </a:lnTo>
                <a:lnTo>
                  <a:pt x="1671895" y="692"/>
                </a:lnTo>
                <a:lnTo>
                  <a:pt x="1719435" y="2756"/>
                </a:lnTo>
                <a:lnTo>
                  <a:pt x="1766611" y="6174"/>
                </a:lnTo>
                <a:lnTo>
                  <a:pt x="1813406" y="10925"/>
                </a:lnTo>
                <a:lnTo>
                  <a:pt x="1859799" y="16992"/>
                </a:lnTo>
                <a:lnTo>
                  <a:pt x="1905773" y="24354"/>
                </a:lnTo>
                <a:lnTo>
                  <a:pt x="1951307" y="32994"/>
                </a:lnTo>
                <a:lnTo>
                  <a:pt x="1996383" y="42891"/>
                </a:lnTo>
                <a:lnTo>
                  <a:pt x="2040982" y="54027"/>
                </a:lnTo>
                <a:lnTo>
                  <a:pt x="2085084" y="66383"/>
                </a:lnTo>
                <a:lnTo>
                  <a:pt x="2128671" y="79939"/>
                </a:lnTo>
                <a:lnTo>
                  <a:pt x="2171724" y="94677"/>
                </a:lnTo>
                <a:lnTo>
                  <a:pt x="2214224" y="110578"/>
                </a:lnTo>
                <a:lnTo>
                  <a:pt x="2256151" y="127622"/>
                </a:lnTo>
                <a:lnTo>
                  <a:pt x="2297486" y="145791"/>
                </a:lnTo>
                <a:lnTo>
                  <a:pt x="2338211" y="165066"/>
                </a:lnTo>
                <a:lnTo>
                  <a:pt x="2378307" y="185427"/>
                </a:lnTo>
                <a:lnTo>
                  <a:pt x="2417754" y="206855"/>
                </a:lnTo>
                <a:lnTo>
                  <a:pt x="2456533" y="229332"/>
                </a:lnTo>
                <a:lnTo>
                  <a:pt x="2494626" y="252839"/>
                </a:lnTo>
                <a:lnTo>
                  <a:pt x="2532013" y="277355"/>
                </a:lnTo>
                <a:lnTo>
                  <a:pt x="2568675" y="302863"/>
                </a:lnTo>
                <a:lnTo>
                  <a:pt x="2604593" y="329343"/>
                </a:lnTo>
                <a:lnTo>
                  <a:pt x="2639749" y="356777"/>
                </a:lnTo>
                <a:lnTo>
                  <a:pt x="2674122" y="385144"/>
                </a:lnTo>
                <a:lnTo>
                  <a:pt x="2707695" y="414427"/>
                </a:lnTo>
                <a:lnTo>
                  <a:pt x="2740448" y="444606"/>
                </a:lnTo>
                <a:lnTo>
                  <a:pt x="2772362" y="475662"/>
                </a:lnTo>
                <a:lnTo>
                  <a:pt x="2803418" y="507576"/>
                </a:lnTo>
                <a:lnTo>
                  <a:pt x="2833597" y="540328"/>
                </a:lnTo>
                <a:lnTo>
                  <a:pt x="2862879" y="573901"/>
                </a:lnTo>
                <a:lnTo>
                  <a:pt x="2891247" y="608275"/>
                </a:lnTo>
                <a:lnTo>
                  <a:pt x="2918680" y="643431"/>
                </a:lnTo>
                <a:lnTo>
                  <a:pt x="2945160" y="679349"/>
                </a:lnTo>
                <a:lnTo>
                  <a:pt x="2970668" y="716011"/>
                </a:lnTo>
                <a:lnTo>
                  <a:pt x="2995185" y="753398"/>
                </a:lnTo>
                <a:lnTo>
                  <a:pt x="3018691" y="791491"/>
                </a:lnTo>
                <a:lnTo>
                  <a:pt x="3041168" y="830270"/>
                </a:lnTo>
                <a:lnTo>
                  <a:pt x="3062597" y="869717"/>
                </a:lnTo>
                <a:lnTo>
                  <a:pt x="3082958" y="909812"/>
                </a:lnTo>
                <a:lnTo>
                  <a:pt x="3102232" y="950537"/>
                </a:lnTo>
                <a:lnTo>
                  <a:pt x="3120401" y="991873"/>
                </a:lnTo>
                <a:lnTo>
                  <a:pt x="3137446" y="1033800"/>
                </a:lnTo>
                <a:lnTo>
                  <a:pt x="3153346" y="1076299"/>
                </a:lnTo>
                <a:lnTo>
                  <a:pt x="3168085" y="1119352"/>
                </a:lnTo>
                <a:lnTo>
                  <a:pt x="3181641" y="1162939"/>
                </a:lnTo>
                <a:lnTo>
                  <a:pt x="3193997" y="1207042"/>
                </a:lnTo>
                <a:lnTo>
                  <a:pt x="3205133" y="1251641"/>
                </a:lnTo>
                <a:lnTo>
                  <a:pt x="3215030" y="1296717"/>
                </a:lnTo>
                <a:lnTo>
                  <a:pt x="3223669" y="1342251"/>
                </a:lnTo>
                <a:lnTo>
                  <a:pt x="3231032" y="1388224"/>
                </a:lnTo>
                <a:lnTo>
                  <a:pt x="3237098" y="1434618"/>
                </a:lnTo>
                <a:lnTo>
                  <a:pt x="3241850" y="1481412"/>
                </a:lnTo>
                <a:lnTo>
                  <a:pt x="3245267" y="1528589"/>
                </a:lnTo>
                <a:lnTo>
                  <a:pt x="3247332" y="1576128"/>
                </a:lnTo>
                <a:lnTo>
                  <a:pt x="3248024" y="1624012"/>
                </a:lnTo>
                <a:lnTo>
                  <a:pt x="3247332" y="1671895"/>
                </a:lnTo>
                <a:lnTo>
                  <a:pt x="3245267" y="1719435"/>
                </a:lnTo>
                <a:lnTo>
                  <a:pt x="3241850" y="1766611"/>
                </a:lnTo>
                <a:lnTo>
                  <a:pt x="3237098" y="1813406"/>
                </a:lnTo>
                <a:lnTo>
                  <a:pt x="3231032" y="1859799"/>
                </a:lnTo>
                <a:lnTo>
                  <a:pt x="3223669" y="1905773"/>
                </a:lnTo>
                <a:lnTo>
                  <a:pt x="3215030" y="1951307"/>
                </a:lnTo>
                <a:lnTo>
                  <a:pt x="3205133" y="1996383"/>
                </a:lnTo>
                <a:lnTo>
                  <a:pt x="3193997" y="2040982"/>
                </a:lnTo>
                <a:lnTo>
                  <a:pt x="3181641" y="2085084"/>
                </a:lnTo>
                <a:lnTo>
                  <a:pt x="3168085" y="2128671"/>
                </a:lnTo>
                <a:lnTo>
                  <a:pt x="3153346" y="2171724"/>
                </a:lnTo>
                <a:lnTo>
                  <a:pt x="3137446" y="2214224"/>
                </a:lnTo>
                <a:lnTo>
                  <a:pt x="3120401" y="2256151"/>
                </a:lnTo>
                <a:lnTo>
                  <a:pt x="3102232" y="2297486"/>
                </a:lnTo>
                <a:lnTo>
                  <a:pt x="3082958" y="2338211"/>
                </a:lnTo>
                <a:lnTo>
                  <a:pt x="3062597" y="2378307"/>
                </a:lnTo>
                <a:lnTo>
                  <a:pt x="3041168" y="2417754"/>
                </a:lnTo>
                <a:lnTo>
                  <a:pt x="3018691" y="2456533"/>
                </a:lnTo>
                <a:lnTo>
                  <a:pt x="2995185" y="2494626"/>
                </a:lnTo>
                <a:lnTo>
                  <a:pt x="2970668" y="2532013"/>
                </a:lnTo>
                <a:lnTo>
                  <a:pt x="2945160" y="2568675"/>
                </a:lnTo>
                <a:lnTo>
                  <a:pt x="2918680" y="2604593"/>
                </a:lnTo>
                <a:lnTo>
                  <a:pt x="2891247" y="2639749"/>
                </a:lnTo>
                <a:lnTo>
                  <a:pt x="2862879" y="2674122"/>
                </a:lnTo>
                <a:lnTo>
                  <a:pt x="2833597" y="2707695"/>
                </a:lnTo>
                <a:lnTo>
                  <a:pt x="2803418" y="2740448"/>
                </a:lnTo>
                <a:lnTo>
                  <a:pt x="2772362" y="2772362"/>
                </a:lnTo>
                <a:lnTo>
                  <a:pt x="2740448" y="2803418"/>
                </a:lnTo>
                <a:lnTo>
                  <a:pt x="2707695" y="2833597"/>
                </a:lnTo>
                <a:lnTo>
                  <a:pt x="2674122" y="2862879"/>
                </a:lnTo>
                <a:lnTo>
                  <a:pt x="2639749" y="2891247"/>
                </a:lnTo>
                <a:lnTo>
                  <a:pt x="2604593" y="2918680"/>
                </a:lnTo>
                <a:lnTo>
                  <a:pt x="2568675" y="2945160"/>
                </a:lnTo>
                <a:lnTo>
                  <a:pt x="2532013" y="2970668"/>
                </a:lnTo>
                <a:lnTo>
                  <a:pt x="2494626" y="2995185"/>
                </a:lnTo>
                <a:lnTo>
                  <a:pt x="2456533" y="3018691"/>
                </a:lnTo>
                <a:lnTo>
                  <a:pt x="2417754" y="3041168"/>
                </a:lnTo>
                <a:lnTo>
                  <a:pt x="2378307" y="3062597"/>
                </a:lnTo>
                <a:lnTo>
                  <a:pt x="2338211" y="3082958"/>
                </a:lnTo>
                <a:lnTo>
                  <a:pt x="2297486" y="3102232"/>
                </a:lnTo>
                <a:lnTo>
                  <a:pt x="2256151" y="3120401"/>
                </a:lnTo>
                <a:lnTo>
                  <a:pt x="2214224" y="3137446"/>
                </a:lnTo>
                <a:lnTo>
                  <a:pt x="2171724" y="3153346"/>
                </a:lnTo>
                <a:lnTo>
                  <a:pt x="2128671" y="3168085"/>
                </a:lnTo>
                <a:lnTo>
                  <a:pt x="2085084" y="3181641"/>
                </a:lnTo>
                <a:lnTo>
                  <a:pt x="2040982" y="3193997"/>
                </a:lnTo>
                <a:lnTo>
                  <a:pt x="1996383" y="3205133"/>
                </a:lnTo>
                <a:lnTo>
                  <a:pt x="1951307" y="3215030"/>
                </a:lnTo>
                <a:lnTo>
                  <a:pt x="1905773" y="3223669"/>
                </a:lnTo>
                <a:lnTo>
                  <a:pt x="1859799" y="3231032"/>
                </a:lnTo>
                <a:lnTo>
                  <a:pt x="1813406" y="3237098"/>
                </a:lnTo>
                <a:lnTo>
                  <a:pt x="1766611" y="3241850"/>
                </a:lnTo>
                <a:lnTo>
                  <a:pt x="1719435" y="3245267"/>
                </a:lnTo>
                <a:lnTo>
                  <a:pt x="1671895" y="3247332"/>
                </a:lnTo>
                <a:lnTo>
                  <a:pt x="1624012" y="3248024"/>
                </a:lnTo>
                <a:close/>
              </a:path>
            </a:pathLst>
          </a:custGeom>
          <a:solidFill>
            <a:srgbClr val="6F90D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 txBox="1"/>
          <p:nvPr/>
        </p:nvSpPr>
        <p:spPr>
          <a:xfrm>
            <a:off x="4600773" y="8608569"/>
            <a:ext cx="7412355" cy="3606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200" b="1" spc="-10" dirty="0">
                <a:solidFill>
                  <a:srgbClr val="FFFFFF"/>
                </a:solidFill>
                <a:latin typeface="Aileron Bold"/>
                <a:cs typeface="Aileron Bold"/>
              </a:rPr>
              <a:t>HTTPS://</a:t>
            </a:r>
            <a:r>
              <a:rPr sz="2200" b="1" spc="-10" dirty="0">
                <a:solidFill>
                  <a:srgbClr val="FFFFFF"/>
                </a:solidFill>
                <a:latin typeface="Aileron Bold"/>
                <a:cs typeface="Aileron Bold"/>
                <a:hlinkClick r:id="rId3"/>
              </a:rPr>
              <a:t>WWW.TLAPHELPS.ORG/SUICIDE-PREVENTION</a:t>
            </a:r>
            <a:endParaRPr sz="2200">
              <a:latin typeface="Aileron Bold"/>
              <a:cs typeface="Aileron Bold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1440436" y="895382"/>
            <a:ext cx="2037714" cy="1084656"/>
          </a:xfrm>
          <a:prstGeom prst="rect">
            <a:avLst/>
          </a:prstGeom>
        </p:spPr>
        <p:txBody>
          <a:bodyPr vert="horz" wrap="square" lIns="0" tIns="103505" rIns="0" bIns="0" rtlCol="0">
            <a:spAutoFit/>
          </a:bodyPr>
          <a:lstStyle/>
          <a:p>
            <a:pPr marL="12700" marR="5080">
              <a:lnSpc>
                <a:spcPts val="4020"/>
              </a:lnSpc>
              <a:spcBef>
                <a:spcPts val="815"/>
              </a:spcBef>
            </a:pPr>
            <a:r>
              <a:rPr sz="2800" spc="-150" dirty="0">
                <a:solidFill>
                  <a:srgbClr val="FFFFFF"/>
                </a:solidFill>
                <a:latin typeface="Trebuchet MS"/>
                <a:cs typeface="Trebuchet MS"/>
              </a:rPr>
              <a:t>PROBLEMATIC ALCOHOL USE</a:t>
            </a:r>
            <a:endParaRPr sz="2800" spc="-150" dirty="0">
              <a:latin typeface="Trebuchet MS"/>
              <a:cs typeface="Trebuchet MS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1806699" y="7026195"/>
            <a:ext cx="1901232" cy="178253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1500" spc="-150" dirty="0">
                <a:solidFill>
                  <a:srgbClr val="FFFFFF"/>
                </a:solidFill>
                <a:latin typeface="Trebuchet MS"/>
                <a:cs typeface="Trebuchet MS"/>
              </a:rPr>
              <a:t>#5</a:t>
            </a:r>
            <a:endParaRPr sz="11500" spc="-150" dirty="0">
              <a:latin typeface="Trebuchet MS"/>
              <a:cs typeface="Trebuchet MS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6109477" y="3431849"/>
            <a:ext cx="1015365" cy="588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3700" spc="90" dirty="0">
                <a:solidFill>
                  <a:srgbClr val="FFFFFF"/>
                </a:solidFill>
                <a:latin typeface="Arial"/>
                <a:cs typeface="Arial"/>
              </a:rPr>
              <a:t>28%</a:t>
            </a:r>
            <a:endParaRPr sz="3700">
              <a:latin typeface="Arial"/>
              <a:cs typeface="Arial"/>
            </a:endParaRPr>
          </a:p>
        </p:txBody>
      </p:sp>
      <p:pic>
        <p:nvPicPr>
          <p:cNvPr id="17" name="object 17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5120525" y="2286004"/>
            <a:ext cx="2992915" cy="2984499"/>
          </a:xfrm>
          <a:prstGeom prst="rect">
            <a:avLst/>
          </a:prstGeom>
        </p:spPr>
      </p:pic>
      <p:sp>
        <p:nvSpPr>
          <p:cNvPr id="18" name="object 18"/>
          <p:cNvSpPr txBox="1"/>
          <p:nvPr/>
        </p:nvSpPr>
        <p:spPr>
          <a:xfrm>
            <a:off x="5668142" y="895348"/>
            <a:ext cx="1898014" cy="1085296"/>
          </a:xfrm>
          <a:prstGeom prst="rect">
            <a:avLst/>
          </a:prstGeom>
        </p:spPr>
        <p:txBody>
          <a:bodyPr vert="horz" wrap="square" lIns="0" tIns="104139" rIns="0" bIns="0" rtlCol="0">
            <a:spAutoFit/>
          </a:bodyPr>
          <a:lstStyle/>
          <a:p>
            <a:pPr marL="115570" marR="5080" indent="-103505">
              <a:lnSpc>
                <a:spcPts val="4029"/>
              </a:lnSpc>
              <a:spcBef>
                <a:spcPts val="819"/>
              </a:spcBef>
            </a:pPr>
            <a:r>
              <a:rPr sz="2800" spc="-150" dirty="0">
                <a:solidFill>
                  <a:srgbClr val="FFFFFF"/>
                </a:solidFill>
                <a:latin typeface="Trebuchet MS"/>
                <a:cs typeface="Trebuchet MS"/>
              </a:rPr>
              <a:t>DEPRESSION SYMPTOMS</a:t>
            </a:r>
            <a:endParaRPr sz="2800" spc="-150">
              <a:latin typeface="Trebuchet MS"/>
              <a:cs typeface="Trebuchet MS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10169908" y="3431849"/>
            <a:ext cx="941705" cy="588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3700" spc="-55" dirty="0">
                <a:solidFill>
                  <a:srgbClr val="FFFFFF"/>
                </a:solidFill>
                <a:latin typeface="Arial"/>
                <a:cs typeface="Arial"/>
              </a:rPr>
              <a:t>19%</a:t>
            </a:r>
            <a:endParaRPr sz="3700">
              <a:latin typeface="Arial"/>
              <a:cs typeface="Arial"/>
            </a:endParaRPr>
          </a:p>
        </p:txBody>
      </p:sp>
      <p:pic>
        <p:nvPicPr>
          <p:cNvPr id="20" name="object 20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9144112" y="2286004"/>
            <a:ext cx="2992814" cy="2984499"/>
          </a:xfrm>
          <a:prstGeom prst="rect">
            <a:avLst/>
          </a:prstGeom>
        </p:spPr>
      </p:pic>
      <p:sp>
        <p:nvSpPr>
          <p:cNvPr id="21" name="object 21"/>
          <p:cNvSpPr txBox="1"/>
          <p:nvPr/>
        </p:nvSpPr>
        <p:spPr>
          <a:xfrm>
            <a:off x="9878834" y="1128246"/>
            <a:ext cx="1742836" cy="507189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3200" spc="-150" dirty="0">
                <a:solidFill>
                  <a:srgbClr val="FFFFFF"/>
                </a:solidFill>
                <a:latin typeface="Trebuchet MS"/>
                <a:cs typeface="Trebuchet MS"/>
              </a:rPr>
              <a:t>ANXIETY</a:t>
            </a:r>
            <a:endParaRPr sz="3200" spc="-150" dirty="0">
              <a:latin typeface="Trebuchet MS"/>
              <a:cs typeface="Trebuchet MS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4600773" y="6074010"/>
            <a:ext cx="7967104" cy="1324978"/>
          </a:xfrm>
          <a:prstGeom prst="rect">
            <a:avLst/>
          </a:prstGeom>
        </p:spPr>
        <p:txBody>
          <a:bodyPr vert="horz" wrap="square" lIns="0" tIns="3473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735"/>
              </a:spcBef>
            </a:pPr>
            <a:r>
              <a:rPr sz="3600" spc="-150" dirty="0">
                <a:solidFill>
                  <a:srgbClr val="FFFFFF"/>
                </a:solidFill>
                <a:latin typeface="Trebuchet MS"/>
                <a:cs typeface="Trebuchet MS"/>
              </a:rPr>
              <a:t>SUICIDE RISK</a:t>
            </a:r>
            <a:endParaRPr sz="3600" spc="-150" dirty="0">
              <a:latin typeface="Trebuchet MS"/>
              <a:cs typeface="Trebuchet MS"/>
            </a:endParaRPr>
          </a:p>
          <a:p>
            <a:pPr marL="12700" marR="5080">
              <a:lnSpc>
                <a:spcPct val="115399"/>
              </a:lnSpc>
              <a:spcBef>
                <a:spcPts val="975"/>
              </a:spcBef>
              <a:tabLst>
                <a:tab pos="1310640" algn="l"/>
              </a:tabLst>
            </a:pPr>
            <a:r>
              <a:rPr dirty="0">
                <a:solidFill>
                  <a:srgbClr val="FFFFFF"/>
                </a:solidFill>
                <a:latin typeface="Aileron"/>
                <a:cs typeface="Aileron"/>
              </a:rPr>
              <a:t>CONSISTENTLY RANKS IN TOP 10 FOR SUICIDE RISK BY</a:t>
            </a:r>
            <a:r>
              <a:rPr lang="en-US" dirty="0">
                <a:solidFill>
                  <a:srgbClr val="FFFFFF"/>
                </a:solidFill>
                <a:latin typeface="Aileron"/>
                <a:cs typeface="Aileron"/>
              </a:rPr>
              <a:t> </a:t>
            </a:r>
            <a:r>
              <a:rPr dirty="0">
                <a:solidFill>
                  <a:srgbClr val="FFFFFF"/>
                </a:solidFill>
                <a:latin typeface="Aileron"/>
                <a:cs typeface="Aileron"/>
              </a:rPr>
              <a:t>PROFESSION</a:t>
            </a:r>
            <a:endParaRPr dirty="0">
              <a:latin typeface="Aileron"/>
              <a:cs typeface="Aileron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0405891" y="0"/>
            <a:ext cx="7882108" cy="10286998"/>
          </a:xfrm>
          <a:prstGeom prst="rect">
            <a:avLst/>
          </a:prstGeom>
        </p:spPr>
      </p:pic>
      <p:sp>
        <p:nvSpPr>
          <p:cNvPr id="3" name="object 3"/>
          <p:cNvSpPr/>
          <p:nvPr/>
        </p:nvSpPr>
        <p:spPr>
          <a:xfrm>
            <a:off x="5191319" y="9697160"/>
            <a:ext cx="2019935" cy="0"/>
          </a:xfrm>
          <a:custGeom>
            <a:avLst/>
            <a:gdLst/>
            <a:ahLst/>
            <a:cxnLst/>
            <a:rect l="l" t="t" r="r" b="b"/>
            <a:pathLst>
              <a:path w="2019934">
                <a:moveTo>
                  <a:pt x="0" y="0"/>
                </a:moveTo>
                <a:lnTo>
                  <a:pt x="2019365" y="0"/>
                </a:lnTo>
              </a:path>
            </a:pathLst>
          </a:custGeom>
          <a:ln w="952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ctrTitle"/>
          </p:nvPr>
        </p:nvSpPr>
        <p:spPr>
          <a:prstGeom prst="rect">
            <a:avLst/>
          </a:prstGeom>
        </p:spPr>
        <p:txBody>
          <a:bodyPr vert="horz" wrap="square" lIns="0" tIns="33655" rIns="0" bIns="0" rtlCol="0">
            <a:spAutoFit/>
          </a:bodyPr>
          <a:lstStyle/>
          <a:p>
            <a:pPr marL="12700" marR="5080">
              <a:lnSpc>
                <a:spcPts val="8330"/>
              </a:lnSpc>
              <a:spcBef>
                <a:spcPts val="265"/>
              </a:spcBef>
            </a:pPr>
            <a:r>
              <a:rPr spc="-45" dirty="0"/>
              <a:t>Stress,</a:t>
            </a:r>
            <a:r>
              <a:rPr spc="-275" dirty="0"/>
              <a:t> </a:t>
            </a:r>
            <a:r>
              <a:rPr spc="-45" dirty="0"/>
              <a:t>Trauma,</a:t>
            </a:r>
            <a:r>
              <a:rPr spc="-270" dirty="0"/>
              <a:t> </a:t>
            </a:r>
            <a:r>
              <a:rPr spc="-50" dirty="0"/>
              <a:t>and Vicarious</a:t>
            </a:r>
            <a:r>
              <a:rPr spc="-280" dirty="0"/>
              <a:t> </a:t>
            </a:r>
            <a:r>
              <a:rPr spc="-10" dirty="0"/>
              <a:t>Trauma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913066" y="1782812"/>
            <a:ext cx="2896934" cy="78226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5000" spc="-300" dirty="0">
                <a:solidFill>
                  <a:srgbClr val="86CACA"/>
                </a:solidFill>
                <a:latin typeface="Trebuchet MS"/>
                <a:cs typeface="Trebuchet MS"/>
              </a:rPr>
              <a:t>PART </a:t>
            </a:r>
            <a:r>
              <a:rPr lang="en-US" sz="5000" spc="-300" dirty="0">
                <a:solidFill>
                  <a:srgbClr val="86CACA"/>
                </a:solidFill>
                <a:latin typeface="Trebuchet MS"/>
                <a:cs typeface="Trebuchet MS"/>
              </a:rPr>
              <a:t>2</a:t>
            </a:r>
            <a:r>
              <a:rPr sz="5000" spc="-300" dirty="0">
                <a:solidFill>
                  <a:srgbClr val="86CACA"/>
                </a:solidFill>
                <a:latin typeface="Trebuchet MS"/>
                <a:cs typeface="Trebuchet MS"/>
              </a:rPr>
              <a:t>:</a:t>
            </a:r>
            <a:endParaRPr sz="5000" spc="-300" dirty="0">
              <a:latin typeface="Trebuchet MS"/>
              <a:cs typeface="Trebuchet MS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8461409" y="8407467"/>
            <a:ext cx="1159510" cy="18542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0" spc="-1885" dirty="0">
                <a:solidFill>
                  <a:srgbClr val="86CACA"/>
                </a:solidFill>
                <a:latin typeface="Trebuchet MS"/>
                <a:cs typeface="Trebuchet MS"/>
              </a:rPr>
              <a:t>07</a:t>
            </a:r>
            <a:endParaRPr sz="12000">
              <a:latin typeface="Trebuchet MS"/>
              <a:cs typeface="Trebuchet MS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016000" y="9548034"/>
            <a:ext cx="3574415" cy="2692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600" dirty="0">
                <a:solidFill>
                  <a:srgbClr val="FFFFFF"/>
                </a:solidFill>
                <a:latin typeface="Aileron"/>
                <a:cs typeface="Aileron"/>
              </a:rPr>
              <a:t>Federal</a:t>
            </a:r>
            <a:r>
              <a:rPr sz="1600" spc="-40" dirty="0">
                <a:solidFill>
                  <a:srgbClr val="FFFFFF"/>
                </a:solidFill>
                <a:latin typeface="Aileron"/>
                <a:cs typeface="Aileron"/>
              </a:rPr>
              <a:t> </a:t>
            </a:r>
            <a:r>
              <a:rPr sz="1600" dirty="0">
                <a:solidFill>
                  <a:srgbClr val="FFFFFF"/>
                </a:solidFill>
                <a:latin typeface="Aileron"/>
                <a:cs typeface="Aileron"/>
              </a:rPr>
              <a:t>Public</a:t>
            </a:r>
            <a:r>
              <a:rPr sz="1600" spc="-25" dirty="0">
                <a:solidFill>
                  <a:srgbClr val="FFFFFF"/>
                </a:solidFill>
                <a:latin typeface="Aileron"/>
                <a:cs typeface="Aileron"/>
              </a:rPr>
              <a:t> </a:t>
            </a:r>
            <a:r>
              <a:rPr sz="1600" dirty="0">
                <a:solidFill>
                  <a:srgbClr val="FFFFFF"/>
                </a:solidFill>
                <a:latin typeface="Aileron"/>
                <a:cs typeface="Aileron"/>
              </a:rPr>
              <a:t>Defenders</a:t>
            </a:r>
            <a:r>
              <a:rPr sz="1600" spc="-30" dirty="0">
                <a:solidFill>
                  <a:srgbClr val="FFFFFF"/>
                </a:solidFill>
                <a:latin typeface="Aileron"/>
                <a:cs typeface="Aileron"/>
              </a:rPr>
              <a:t> </a:t>
            </a:r>
            <a:r>
              <a:rPr sz="1600" dirty="0">
                <a:solidFill>
                  <a:srgbClr val="FFFFFF"/>
                </a:solidFill>
                <a:latin typeface="Aileron"/>
                <a:cs typeface="Aileron"/>
              </a:rPr>
              <a:t>Summit</a:t>
            </a:r>
            <a:r>
              <a:rPr sz="1600" spc="-25" dirty="0">
                <a:solidFill>
                  <a:srgbClr val="FFFFFF"/>
                </a:solidFill>
                <a:latin typeface="Aileron"/>
                <a:cs typeface="Aileron"/>
              </a:rPr>
              <a:t> </a:t>
            </a:r>
            <a:r>
              <a:rPr sz="1600" spc="-20" dirty="0">
                <a:solidFill>
                  <a:srgbClr val="FFFFFF"/>
                </a:solidFill>
                <a:latin typeface="Aileron"/>
                <a:cs typeface="Aileron"/>
              </a:rPr>
              <a:t>2022</a:t>
            </a:r>
            <a:endParaRPr sz="1600">
              <a:latin typeface="Aileron"/>
              <a:cs typeface="Aileron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028700" y="1099354"/>
            <a:ext cx="6115049" cy="7362824"/>
          </a:xfrm>
          <a:prstGeom prst="rect">
            <a:avLst/>
          </a:prstGeom>
        </p:spPr>
      </p:pic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8430772" y="873993"/>
            <a:ext cx="7704455" cy="10922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35" dirty="0"/>
              <a:t>Stress</a:t>
            </a:r>
            <a:r>
              <a:rPr spc="-300" dirty="0"/>
              <a:t> </a:t>
            </a:r>
            <a:r>
              <a:rPr dirty="0"/>
              <a:t>and</a:t>
            </a:r>
            <a:r>
              <a:rPr spc="-295" dirty="0"/>
              <a:t> </a:t>
            </a:r>
            <a:r>
              <a:rPr spc="-50" dirty="0"/>
              <a:t>Trauma</a:t>
            </a:r>
          </a:p>
        </p:txBody>
      </p:sp>
      <p:pic>
        <p:nvPicPr>
          <p:cNvPr id="4" name="object 4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8700647" y="5577525"/>
            <a:ext cx="95250" cy="95249"/>
          </a:xfrm>
          <a:prstGeom prst="rect">
            <a:avLst/>
          </a:prstGeom>
        </p:spPr>
      </p:pic>
      <p:pic>
        <p:nvPicPr>
          <p:cNvPr id="5" name="object 5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8700647" y="5996625"/>
            <a:ext cx="95250" cy="95249"/>
          </a:xfrm>
          <a:prstGeom prst="rect">
            <a:avLst/>
          </a:prstGeom>
        </p:spPr>
      </p:pic>
      <p:pic>
        <p:nvPicPr>
          <p:cNvPr id="6" name="object 6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8700647" y="6834825"/>
            <a:ext cx="95250" cy="95249"/>
          </a:xfrm>
          <a:prstGeom prst="rect">
            <a:avLst/>
          </a:prstGeom>
        </p:spPr>
      </p:pic>
      <p:pic>
        <p:nvPicPr>
          <p:cNvPr id="7" name="object 7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8700647" y="7253925"/>
            <a:ext cx="95250" cy="95249"/>
          </a:xfrm>
          <a:prstGeom prst="rect">
            <a:avLst/>
          </a:prstGeom>
        </p:spPr>
      </p:pic>
      <p:pic>
        <p:nvPicPr>
          <p:cNvPr id="8" name="object 8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8700647" y="8092125"/>
            <a:ext cx="95250" cy="95249"/>
          </a:xfrm>
          <a:prstGeom prst="rect">
            <a:avLst/>
          </a:prstGeom>
        </p:spPr>
      </p:pic>
      <p:sp>
        <p:nvSpPr>
          <p:cNvPr id="9" name="object 9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vert="horz" wrap="square" lIns="0" tIns="660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520"/>
              </a:spcBef>
            </a:pPr>
            <a:r>
              <a:rPr b="1" dirty="0">
                <a:latin typeface="Aileron Bold"/>
                <a:cs typeface="Aileron Bold"/>
              </a:rPr>
              <a:t>Stress</a:t>
            </a:r>
            <a:r>
              <a:rPr b="1" spc="50" dirty="0">
                <a:latin typeface="Aileron Bold"/>
                <a:cs typeface="Aileron Bold"/>
              </a:rPr>
              <a:t> </a:t>
            </a:r>
            <a:r>
              <a:rPr dirty="0"/>
              <a:t>is a natural, mind-body response to external </a:t>
            </a:r>
            <a:r>
              <a:rPr spc="-10" dirty="0"/>
              <a:t>demands.</a:t>
            </a:r>
          </a:p>
          <a:p>
            <a:pPr marL="12700">
              <a:lnSpc>
                <a:spcPct val="100000"/>
              </a:lnSpc>
              <a:spcBef>
                <a:spcPts val="420"/>
              </a:spcBef>
            </a:pPr>
            <a:r>
              <a:rPr b="1" dirty="0">
                <a:latin typeface="Aileron Bold"/>
                <a:cs typeface="Aileron Bold"/>
              </a:rPr>
              <a:t>Trauma</a:t>
            </a:r>
            <a:r>
              <a:rPr b="1" spc="50" dirty="0">
                <a:latin typeface="Aileron Bold"/>
                <a:cs typeface="Aileron Bold"/>
              </a:rPr>
              <a:t> </a:t>
            </a:r>
            <a:r>
              <a:rPr dirty="0"/>
              <a:t>a disturbing or distressing </a:t>
            </a:r>
            <a:r>
              <a:rPr spc="-10" dirty="0"/>
              <a:t>experience.</a:t>
            </a:r>
          </a:p>
          <a:p>
            <a:pPr>
              <a:lnSpc>
                <a:spcPct val="100000"/>
              </a:lnSpc>
              <a:spcBef>
                <a:spcPts val="60"/>
              </a:spcBef>
            </a:pPr>
            <a:endParaRPr sz="3050"/>
          </a:p>
          <a:p>
            <a:pPr marL="12700">
              <a:lnSpc>
                <a:spcPct val="100000"/>
              </a:lnSpc>
            </a:pPr>
            <a:r>
              <a:rPr dirty="0"/>
              <a:t>We all have an</a:t>
            </a:r>
            <a:r>
              <a:rPr spc="-5" dirty="0"/>
              <a:t> </a:t>
            </a:r>
            <a:r>
              <a:rPr b="1" dirty="0">
                <a:latin typeface="Aileron Bold"/>
                <a:cs typeface="Aileron Bold"/>
              </a:rPr>
              <a:t>optimal level of </a:t>
            </a:r>
            <a:r>
              <a:rPr b="1" spc="-10" dirty="0">
                <a:latin typeface="Aileron Bold"/>
                <a:cs typeface="Aileron Bold"/>
              </a:rPr>
              <a:t>stress.</a:t>
            </a:r>
          </a:p>
          <a:p>
            <a:pPr>
              <a:lnSpc>
                <a:spcPct val="100000"/>
              </a:lnSpc>
              <a:spcBef>
                <a:spcPts val="55"/>
              </a:spcBef>
            </a:pPr>
            <a:endParaRPr sz="2700">
              <a:latin typeface="Aileron Bold"/>
              <a:cs typeface="Aileron Bold"/>
            </a:endParaRPr>
          </a:p>
          <a:p>
            <a:pPr marL="12700" marR="814069">
              <a:lnSpc>
                <a:spcPct val="114599"/>
              </a:lnSpc>
              <a:spcBef>
                <a:spcPts val="5"/>
              </a:spcBef>
            </a:pPr>
            <a:r>
              <a:rPr b="1" dirty="0">
                <a:latin typeface="Aileron Bold"/>
                <a:cs typeface="Aileron Bold"/>
              </a:rPr>
              <a:t>Post-traumatic stress disorder (PTSD)</a:t>
            </a:r>
            <a:r>
              <a:rPr b="1" spc="50" dirty="0">
                <a:latin typeface="Aileron Bold"/>
                <a:cs typeface="Aileron Bold"/>
              </a:rPr>
              <a:t> </a:t>
            </a:r>
            <a:r>
              <a:rPr dirty="0"/>
              <a:t>is a </a:t>
            </a:r>
            <a:r>
              <a:rPr spc="-10" dirty="0"/>
              <a:t>prolonged </a:t>
            </a:r>
            <a:r>
              <a:rPr dirty="0"/>
              <a:t>response to the experience or observation of </a:t>
            </a:r>
            <a:r>
              <a:rPr spc="-10" dirty="0"/>
              <a:t>trauma(s):</a:t>
            </a:r>
          </a:p>
          <a:p>
            <a:pPr marL="530225">
              <a:lnSpc>
                <a:spcPct val="100000"/>
              </a:lnSpc>
              <a:spcBef>
                <a:spcPts val="420"/>
              </a:spcBef>
            </a:pPr>
            <a:r>
              <a:rPr dirty="0"/>
              <a:t>An event that appears life threatening </a:t>
            </a:r>
            <a:r>
              <a:rPr spc="-10" dirty="0"/>
              <a:t>event.</a:t>
            </a:r>
          </a:p>
          <a:p>
            <a:pPr marL="596265" marR="57150" indent="-66040">
              <a:lnSpc>
                <a:spcPct val="114599"/>
              </a:lnSpc>
            </a:pPr>
            <a:r>
              <a:rPr dirty="0"/>
              <a:t>Internal reminders of the event such a intrusive </a:t>
            </a:r>
            <a:r>
              <a:rPr spc="-10" dirty="0"/>
              <a:t>thoughts, </a:t>
            </a:r>
            <a:r>
              <a:rPr dirty="0"/>
              <a:t>flashbacks, or </a:t>
            </a:r>
            <a:r>
              <a:rPr spc="-10" dirty="0"/>
              <a:t>nightmares.</a:t>
            </a:r>
          </a:p>
          <a:p>
            <a:pPr marL="530225" marR="1056005">
              <a:lnSpc>
                <a:spcPct val="114599"/>
              </a:lnSpc>
            </a:pPr>
            <a:r>
              <a:rPr dirty="0"/>
              <a:t>Avoidance of external reminders and </a:t>
            </a:r>
            <a:r>
              <a:rPr spc="-10" dirty="0"/>
              <a:t>triggers. </a:t>
            </a:r>
            <a:r>
              <a:rPr dirty="0"/>
              <a:t>Altered anxiety state such as increased anger </a:t>
            </a:r>
            <a:r>
              <a:rPr spc="-25" dirty="0"/>
              <a:t>and </a:t>
            </a:r>
            <a:r>
              <a:rPr dirty="0"/>
              <a:t>irritability, sleep disturbance, or reckless </a:t>
            </a:r>
            <a:r>
              <a:rPr spc="-10" dirty="0"/>
              <a:t>behavior</a:t>
            </a:r>
          </a:p>
          <a:p>
            <a:pPr marL="530225">
              <a:lnSpc>
                <a:spcPct val="100000"/>
              </a:lnSpc>
              <a:spcBef>
                <a:spcPts val="415"/>
              </a:spcBef>
            </a:pPr>
            <a:r>
              <a:rPr dirty="0"/>
              <a:t>Changes in mood or thinking such as negative, </a:t>
            </a:r>
            <a:r>
              <a:rPr spc="-10" dirty="0"/>
              <a:t>distorted</a:t>
            </a:r>
          </a:p>
        </p:txBody>
      </p:sp>
      <p:sp>
        <p:nvSpPr>
          <p:cNvPr id="10" name="object 10"/>
          <p:cNvSpPr txBox="1"/>
          <p:nvPr/>
        </p:nvSpPr>
        <p:spPr>
          <a:xfrm>
            <a:off x="8948842" y="8336600"/>
            <a:ext cx="5500370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dirty="0">
                <a:solidFill>
                  <a:srgbClr val="212121"/>
                </a:solidFill>
                <a:latin typeface="Aileron"/>
                <a:cs typeface="Aileron"/>
              </a:rPr>
              <a:t>thoughts about self, others, or the </a:t>
            </a:r>
            <a:r>
              <a:rPr sz="2400" spc="-10" dirty="0">
                <a:solidFill>
                  <a:srgbClr val="212121"/>
                </a:solidFill>
                <a:latin typeface="Aileron"/>
                <a:cs typeface="Aileron"/>
              </a:rPr>
              <a:t>world.</a:t>
            </a:r>
            <a:endParaRPr sz="2400">
              <a:latin typeface="Aileron"/>
              <a:cs typeface="Aileron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16279521" y="8407466"/>
            <a:ext cx="1287780" cy="18542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0" spc="-1380" dirty="0">
                <a:solidFill>
                  <a:srgbClr val="86CACA"/>
                </a:solidFill>
                <a:latin typeface="Trebuchet MS"/>
                <a:cs typeface="Trebuchet MS"/>
              </a:rPr>
              <a:t>08</a:t>
            </a:r>
            <a:endParaRPr sz="12000">
              <a:latin typeface="Trebuchet MS"/>
              <a:cs typeface="Trebuchet MS"/>
            </a:endParaRPr>
          </a:p>
        </p:txBody>
      </p:sp>
      <p:sp>
        <p:nvSpPr>
          <p:cNvPr id="12" name="object 12"/>
          <p:cNvSpPr/>
          <p:nvPr/>
        </p:nvSpPr>
        <p:spPr>
          <a:xfrm>
            <a:off x="4985640" y="9697159"/>
            <a:ext cx="10563860" cy="0"/>
          </a:xfrm>
          <a:custGeom>
            <a:avLst/>
            <a:gdLst/>
            <a:ahLst/>
            <a:cxnLst/>
            <a:rect l="l" t="t" r="r" b="b"/>
            <a:pathLst>
              <a:path w="10563860">
                <a:moveTo>
                  <a:pt x="0" y="0"/>
                </a:moveTo>
                <a:lnTo>
                  <a:pt x="10563334" y="0"/>
                </a:lnTo>
              </a:path>
            </a:pathLst>
          </a:custGeom>
          <a:ln w="9524">
            <a:solidFill>
              <a:srgbClr val="21212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 txBox="1"/>
          <p:nvPr/>
        </p:nvSpPr>
        <p:spPr>
          <a:xfrm>
            <a:off x="1016000" y="9548035"/>
            <a:ext cx="3574415" cy="2692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600" dirty="0">
                <a:solidFill>
                  <a:srgbClr val="212121"/>
                </a:solidFill>
                <a:latin typeface="Aileron"/>
                <a:cs typeface="Aileron"/>
              </a:rPr>
              <a:t>Federal</a:t>
            </a:r>
            <a:r>
              <a:rPr sz="1600" spc="-40" dirty="0">
                <a:solidFill>
                  <a:srgbClr val="212121"/>
                </a:solidFill>
                <a:latin typeface="Aileron"/>
                <a:cs typeface="Aileron"/>
              </a:rPr>
              <a:t> </a:t>
            </a:r>
            <a:r>
              <a:rPr sz="1600" dirty="0">
                <a:solidFill>
                  <a:srgbClr val="212121"/>
                </a:solidFill>
                <a:latin typeface="Aileron"/>
                <a:cs typeface="Aileron"/>
              </a:rPr>
              <a:t>Public</a:t>
            </a:r>
            <a:r>
              <a:rPr sz="1600" spc="-25" dirty="0">
                <a:solidFill>
                  <a:srgbClr val="212121"/>
                </a:solidFill>
                <a:latin typeface="Aileron"/>
                <a:cs typeface="Aileron"/>
              </a:rPr>
              <a:t> </a:t>
            </a:r>
            <a:r>
              <a:rPr sz="1600" dirty="0">
                <a:solidFill>
                  <a:srgbClr val="212121"/>
                </a:solidFill>
                <a:latin typeface="Aileron"/>
                <a:cs typeface="Aileron"/>
              </a:rPr>
              <a:t>Defenders</a:t>
            </a:r>
            <a:r>
              <a:rPr sz="1600" spc="-30" dirty="0">
                <a:solidFill>
                  <a:srgbClr val="212121"/>
                </a:solidFill>
                <a:latin typeface="Aileron"/>
                <a:cs typeface="Aileron"/>
              </a:rPr>
              <a:t> </a:t>
            </a:r>
            <a:r>
              <a:rPr sz="1600" dirty="0">
                <a:solidFill>
                  <a:srgbClr val="212121"/>
                </a:solidFill>
                <a:latin typeface="Aileron"/>
                <a:cs typeface="Aileron"/>
              </a:rPr>
              <a:t>Summit</a:t>
            </a:r>
            <a:r>
              <a:rPr sz="1600" spc="-25" dirty="0">
                <a:solidFill>
                  <a:srgbClr val="212121"/>
                </a:solidFill>
                <a:latin typeface="Aileron"/>
                <a:cs typeface="Aileron"/>
              </a:rPr>
              <a:t> </a:t>
            </a:r>
            <a:r>
              <a:rPr sz="1600" spc="-20" dirty="0">
                <a:solidFill>
                  <a:srgbClr val="212121"/>
                </a:solidFill>
                <a:latin typeface="Aileron"/>
                <a:cs typeface="Aileron"/>
              </a:rPr>
              <a:t>2022</a:t>
            </a:r>
            <a:endParaRPr sz="1600">
              <a:latin typeface="Aileron"/>
              <a:cs typeface="Aileron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910530" y="2308245"/>
            <a:ext cx="7269480" cy="10922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50" dirty="0"/>
              <a:t>Vicarious</a:t>
            </a:r>
            <a:r>
              <a:rPr spc="-280" dirty="0"/>
              <a:t> </a:t>
            </a:r>
            <a:r>
              <a:rPr spc="-55" dirty="0"/>
              <a:t>Trauma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910530" y="3832381"/>
            <a:ext cx="7978775" cy="42164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14599"/>
              </a:lnSpc>
              <a:spcBef>
                <a:spcPts val="100"/>
              </a:spcBef>
            </a:pPr>
            <a:r>
              <a:rPr sz="2400" dirty="0">
                <a:solidFill>
                  <a:srgbClr val="212121"/>
                </a:solidFill>
                <a:latin typeface="Aileron"/>
                <a:cs typeface="Aileron"/>
              </a:rPr>
              <a:t>Also called “secondary trauma” or “compassion fatigue” </a:t>
            </a:r>
            <a:r>
              <a:rPr sz="2400" spc="-25" dirty="0">
                <a:solidFill>
                  <a:srgbClr val="212121"/>
                </a:solidFill>
                <a:latin typeface="Aileron"/>
                <a:cs typeface="Aileron"/>
              </a:rPr>
              <a:t>or </a:t>
            </a:r>
            <a:r>
              <a:rPr sz="2400" dirty="0">
                <a:solidFill>
                  <a:srgbClr val="212121"/>
                </a:solidFill>
                <a:latin typeface="Aileron"/>
                <a:cs typeface="Aileron"/>
              </a:rPr>
              <a:t>“secondary</a:t>
            </a:r>
            <a:r>
              <a:rPr sz="2400" spc="-10" dirty="0">
                <a:solidFill>
                  <a:srgbClr val="212121"/>
                </a:solidFill>
                <a:latin typeface="Aileron"/>
                <a:cs typeface="Aileron"/>
              </a:rPr>
              <a:t> </a:t>
            </a:r>
            <a:r>
              <a:rPr sz="2400" dirty="0">
                <a:solidFill>
                  <a:srgbClr val="212121"/>
                </a:solidFill>
                <a:latin typeface="Aileron"/>
                <a:cs typeface="Aileron"/>
              </a:rPr>
              <a:t>traumatic </a:t>
            </a:r>
            <a:r>
              <a:rPr sz="2400" spc="-10" dirty="0">
                <a:solidFill>
                  <a:srgbClr val="212121"/>
                </a:solidFill>
                <a:latin typeface="Aileron"/>
                <a:cs typeface="Aileron"/>
              </a:rPr>
              <a:t>stress.”</a:t>
            </a:r>
            <a:endParaRPr sz="2400">
              <a:latin typeface="Aileron"/>
              <a:cs typeface="Aileron"/>
            </a:endParaRPr>
          </a:p>
          <a:p>
            <a:pPr marL="12700" marR="638810">
              <a:lnSpc>
                <a:spcPct val="229199"/>
              </a:lnSpc>
            </a:pPr>
            <a:r>
              <a:rPr sz="2400" dirty="0">
                <a:solidFill>
                  <a:srgbClr val="212121"/>
                </a:solidFill>
                <a:latin typeface="Aileron"/>
                <a:cs typeface="Aileron"/>
              </a:rPr>
              <a:t>Occurs when one is exposed to the trauma of </a:t>
            </a:r>
            <a:r>
              <a:rPr sz="2400" spc="-10" dirty="0">
                <a:solidFill>
                  <a:srgbClr val="212121"/>
                </a:solidFill>
                <a:latin typeface="Aileron"/>
                <a:cs typeface="Aileron"/>
              </a:rPr>
              <a:t>another. </a:t>
            </a:r>
            <a:r>
              <a:rPr sz="2400" dirty="0">
                <a:solidFill>
                  <a:srgbClr val="212121"/>
                </a:solidFill>
                <a:latin typeface="Aileron"/>
                <a:cs typeface="Aileron"/>
              </a:rPr>
              <a:t>Symptoms are similar to </a:t>
            </a:r>
            <a:r>
              <a:rPr sz="2400" spc="-20" dirty="0">
                <a:solidFill>
                  <a:srgbClr val="212121"/>
                </a:solidFill>
                <a:latin typeface="Aileron"/>
                <a:cs typeface="Aileron"/>
              </a:rPr>
              <a:t>PTSD.</a:t>
            </a:r>
            <a:endParaRPr sz="2400">
              <a:latin typeface="Aileron"/>
              <a:cs typeface="Aileron"/>
            </a:endParaRPr>
          </a:p>
          <a:p>
            <a:pPr>
              <a:lnSpc>
                <a:spcPct val="100000"/>
              </a:lnSpc>
              <a:spcBef>
                <a:spcPts val="55"/>
              </a:spcBef>
            </a:pPr>
            <a:endParaRPr sz="2700">
              <a:latin typeface="Aileron"/>
              <a:cs typeface="Aileron"/>
            </a:endParaRPr>
          </a:p>
          <a:p>
            <a:pPr marL="12700" marR="331470" algn="just">
              <a:lnSpc>
                <a:spcPct val="114599"/>
              </a:lnSpc>
            </a:pPr>
            <a:r>
              <a:rPr sz="2400" dirty="0">
                <a:solidFill>
                  <a:srgbClr val="212121"/>
                </a:solidFill>
                <a:latin typeface="Aileron"/>
                <a:cs typeface="Aileron"/>
              </a:rPr>
              <a:t>2003 Study indicated that defense attorneys </a:t>
            </a:r>
            <a:r>
              <a:rPr sz="2400" spc="-10" dirty="0">
                <a:solidFill>
                  <a:srgbClr val="212121"/>
                </a:solidFill>
                <a:latin typeface="Aileron"/>
                <a:cs typeface="Aileron"/>
              </a:rPr>
              <a:t>experience </a:t>
            </a:r>
            <a:r>
              <a:rPr sz="2400" dirty="0">
                <a:solidFill>
                  <a:srgbClr val="212121"/>
                </a:solidFill>
                <a:latin typeface="Aileron"/>
                <a:cs typeface="Aileron"/>
              </a:rPr>
              <a:t>more secondary traumatic stress than mental health </a:t>
            </a:r>
            <a:r>
              <a:rPr sz="2400" spc="-25" dirty="0">
                <a:solidFill>
                  <a:srgbClr val="212121"/>
                </a:solidFill>
                <a:latin typeface="Aileron"/>
                <a:cs typeface="Aileron"/>
              </a:rPr>
              <a:t>and </a:t>
            </a:r>
            <a:r>
              <a:rPr sz="2400" dirty="0">
                <a:solidFill>
                  <a:srgbClr val="212121"/>
                </a:solidFill>
                <a:latin typeface="Aileron"/>
                <a:cs typeface="Aileron"/>
              </a:rPr>
              <a:t>social services</a:t>
            </a:r>
            <a:r>
              <a:rPr sz="2400" spc="509" dirty="0">
                <a:solidFill>
                  <a:srgbClr val="212121"/>
                </a:solidFill>
                <a:latin typeface="Aileron"/>
                <a:cs typeface="Aileron"/>
              </a:rPr>
              <a:t> </a:t>
            </a:r>
            <a:r>
              <a:rPr sz="2400" spc="-10" dirty="0">
                <a:solidFill>
                  <a:srgbClr val="212121"/>
                </a:solidFill>
                <a:latin typeface="Aileron"/>
                <a:cs typeface="Aileron"/>
              </a:rPr>
              <a:t>professionals.</a:t>
            </a:r>
            <a:endParaRPr sz="2400">
              <a:latin typeface="Aileron"/>
              <a:cs typeface="Aileron"/>
            </a:endParaRPr>
          </a:p>
        </p:txBody>
      </p:sp>
      <p:pic>
        <p:nvPicPr>
          <p:cNvPr id="4" name="object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9760528" y="1585939"/>
            <a:ext cx="8458200" cy="6591299"/>
          </a:xfrm>
          <a:prstGeom prst="rect">
            <a:avLst/>
          </a:prstGeom>
        </p:spPr>
      </p:pic>
      <p:sp>
        <p:nvSpPr>
          <p:cNvPr id="5" name="object 5"/>
          <p:cNvSpPr/>
          <p:nvPr/>
        </p:nvSpPr>
        <p:spPr>
          <a:xfrm>
            <a:off x="4985640" y="9697157"/>
            <a:ext cx="3334385" cy="0"/>
          </a:xfrm>
          <a:custGeom>
            <a:avLst/>
            <a:gdLst/>
            <a:ahLst/>
            <a:cxnLst/>
            <a:rect l="l" t="t" r="r" b="b"/>
            <a:pathLst>
              <a:path w="3334384">
                <a:moveTo>
                  <a:pt x="0" y="0"/>
                </a:moveTo>
                <a:lnTo>
                  <a:pt x="3333848" y="0"/>
                </a:lnTo>
              </a:path>
            </a:pathLst>
          </a:custGeom>
          <a:ln w="9524">
            <a:solidFill>
              <a:srgbClr val="21212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 txBox="1"/>
          <p:nvPr/>
        </p:nvSpPr>
        <p:spPr>
          <a:xfrm>
            <a:off x="1016000" y="9548033"/>
            <a:ext cx="3574415" cy="2692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600" dirty="0">
                <a:solidFill>
                  <a:srgbClr val="212121"/>
                </a:solidFill>
                <a:latin typeface="Aileron"/>
                <a:cs typeface="Aileron"/>
              </a:rPr>
              <a:t>Federal</a:t>
            </a:r>
            <a:r>
              <a:rPr sz="1600" spc="-40" dirty="0">
                <a:solidFill>
                  <a:srgbClr val="212121"/>
                </a:solidFill>
                <a:latin typeface="Aileron"/>
                <a:cs typeface="Aileron"/>
              </a:rPr>
              <a:t> </a:t>
            </a:r>
            <a:r>
              <a:rPr sz="1600" dirty="0">
                <a:solidFill>
                  <a:srgbClr val="212121"/>
                </a:solidFill>
                <a:latin typeface="Aileron"/>
                <a:cs typeface="Aileron"/>
              </a:rPr>
              <a:t>Public</a:t>
            </a:r>
            <a:r>
              <a:rPr sz="1600" spc="-25" dirty="0">
                <a:solidFill>
                  <a:srgbClr val="212121"/>
                </a:solidFill>
                <a:latin typeface="Aileron"/>
                <a:cs typeface="Aileron"/>
              </a:rPr>
              <a:t> </a:t>
            </a:r>
            <a:r>
              <a:rPr sz="1600" dirty="0">
                <a:solidFill>
                  <a:srgbClr val="212121"/>
                </a:solidFill>
                <a:latin typeface="Aileron"/>
                <a:cs typeface="Aileron"/>
              </a:rPr>
              <a:t>Defenders</a:t>
            </a:r>
            <a:r>
              <a:rPr sz="1600" spc="-30" dirty="0">
                <a:solidFill>
                  <a:srgbClr val="212121"/>
                </a:solidFill>
                <a:latin typeface="Aileron"/>
                <a:cs typeface="Aileron"/>
              </a:rPr>
              <a:t> </a:t>
            </a:r>
            <a:r>
              <a:rPr sz="1600" dirty="0">
                <a:solidFill>
                  <a:srgbClr val="212121"/>
                </a:solidFill>
                <a:latin typeface="Aileron"/>
                <a:cs typeface="Aileron"/>
              </a:rPr>
              <a:t>Summit</a:t>
            </a:r>
            <a:r>
              <a:rPr sz="1600" spc="-25" dirty="0">
                <a:solidFill>
                  <a:srgbClr val="212121"/>
                </a:solidFill>
                <a:latin typeface="Aileron"/>
                <a:cs typeface="Aileron"/>
              </a:rPr>
              <a:t> </a:t>
            </a:r>
            <a:r>
              <a:rPr sz="1600" spc="-20" dirty="0">
                <a:solidFill>
                  <a:srgbClr val="212121"/>
                </a:solidFill>
                <a:latin typeface="Aileron"/>
                <a:cs typeface="Aileron"/>
              </a:rPr>
              <a:t>2022</a:t>
            </a:r>
            <a:endParaRPr sz="1600">
              <a:latin typeface="Aileron"/>
              <a:cs typeface="Aileron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9624100" y="8407465"/>
            <a:ext cx="1267460" cy="18542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0" spc="-1445" dirty="0">
                <a:solidFill>
                  <a:srgbClr val="86CACA"/>
                </a:solidFill>
                <a:latin typeface="Trebuchet MS"/>
                <a:cs typeface="Trebuchet MS"/>
              </a:rPr>
              <a:t>09</a:t>
            </a:r>
            <a:endParaRPr sz="12000">
              <a:latin typeface="Trebuchet MS"/>
              <a:cs typeface="Trebuchet MS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FFFF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</TotalTime>
  <Words>1090</Words>
  <Application>Microsoft Office PowerPoint</Application>
  <PresentationFormat>Custom</PresentationFormat>
  <Paragraphs>218</Paragraphs>
  <Slides>24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30" baseType="lpstr">
      <vt:lpstr>Aileron</vt:lpstr>
      <vt:lpstr>Aileron Bold</vt:lpstr>
      <vt:lpstr>Arial</vt:lpstr>
      <vt:lpstr>Calibri</vt:lpstr>
      <vt:lpstr>Trebuchet MS</vt:lpstr>
      <vt:lpstr>Office Theme</vt:lpstr>
      <vt:lpstr>Consequences of Compassion: Vicarious Trauma &amp; Public Defenders</vt:lpstr>
      <vt:lpstr>Cori Hill, MS, NCC, LPC, LMFT</vt:lpstr>
      <vt:lpstr>PowerPoint Presentation</vt:lpstr>
      <vt:lpstr>ABA National Task Force on Lawyer Well-Being 2017 Report</vt:lpstr>
      <vt:lpstr>Compassion</vt:lpstr>
      <vt:lpstr>PowerPoint Presentation</vt:lpstr>
      <vt:lpstr>Stress, Trauma, and Vicarious Trauma</vt:lpstr>
      <vt:lpstr>Stress and Trauma</vt:lpstr>
      <vt:lpstr>Vicarious Trauma</vt:lpstr>
      <vt:lpstr>Symptoms of Vicarious Trauma</vt:lpstr>
      <vt:lpstr>Burnout</vt:lpstr>
      <vt:lpstr>PowerPoint Presentation</vt:lpstr>
      <vt:lpstr>Racial Trauma</vt:lpstr>
      <vt:lpstr>PowerPoint Presentation</vt:lpstr>
      <vt:lpstr>Self-Care</vt:lpstr>
      <vt:lpstr>Relaxation</vt:lpstr>
      <vt:lpstr>Response</vt:lpstr>
      <vt:lpstr>Recreation</vt:lpstr>
      <vt:lpstr>Reset</vt:lpstr>
      <vt:lpstr>Peer Support</vt:lpstr>
      <vt:lpstr>Organizational Support</vt:lpstr>
      <vt:lpstr>CORI HILL</vt:lpstr>
      <vt:lpstr>References</vt:lpstr>
      <vt:lpstr>Intellectual Property Notice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Consequences of Compassion: Vicarious Trauma &amp; Public Defenders</dc:title>
  <dc:creator>Charnese Toro</dc:creator>
  <cp:lastModifiedBy>Charnese Toro</cp:lastModifiedBy>
  <cp:revision>2</cp:revision>
  <dcterms:created xsi:type="dcterms:W3CDTF">2022-07-08T19:08:23Z</dcterms:created>
  <dcterms:modified xsi:type="dcterms:W3CDTF">2022-07-11T11:42:27Z</dcterms:modified>
</cp:coreProperties>
</file>